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4" r:id="rId3"/>
    <p:sldId id="26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76" r:id="rId13"/>
    <p:sldId id="273" r:id="rId14"/>
    <p:sldId id="300" r:id="rId15"/>
    <p:sldId id="295" r:id="rId16"/>
    <p:sldId id="286" r:id="rId17"/>
    <p:sldId id="296" r:id="rId18"/>
    <p:sldId id="299" r:id="rId19"/>
    <p:sldId id="297" r:id="rId20"/>
    <p:sldId id="277" r:id="rId21"/>
    <p:sldId id="298" r:id="rId22"/>
    <p:sldId id="271" r:id="rId23"/>
    <p:sldId id="272" r:id="rId24"/>
    <p:sldId id="262" r:id="rId25"/>
    <p:sldId id="304" r:id="rId26"/>
    <p:sldId id="257" r:id="rId27"/>
    <p:sldId id="258" r:id="rId28"/>
    <p:sldId id="260" r:id="rId29"/>
    <p:sldId id="261" r:id="rId30"/>
    <p:sldId id="302" r:id="rId31"/>
    <p:sldId id="308" r:id="rId32"/>
    <p:sldId id="268" r:id="rId33"/>
    <p:sldId id="312" r:id="rId34"/>
    <p:sldId id="269" r:id="rId35"/>
    <p:sldId id="285" r:id="rId36"/>
    <p:sldId id="309" r:id="rId37"/>
    <p:sldId id="310" r:id="rId38"/>
    <p:sldId id="313" r:id="rId39"/>
    <p:sldId id="281" r:id="rId40"/>
    <p:sldId id="283" r:id="rId41"/>
    <p:sldId id="301" r:id="rId42"/>
    <p:sldId id="278" r:id="rId43"/>
    <p:sldId id="279" r:id="rId44"/>
    <p:sldId id="282" r:id="rId45"/>
    <p:sldId id="280" r:id="rId46"/>
    <p:sldId id="305" r:id="rId47"/>
    <p:sldId id="306" r:id="rId48"/>
    <p:sldId id="3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876" autoAdjust="0"/>
  </p:normalViewPr>
  <p:slideViewPr>
    <p:cSldViewPr snapToGrid="0">
      <p:cViewPr varScale="1">
        <p:scale>
          <a:sx n="45" d="100"/>
          <a:sy n="45" d="100"/>
        </p:scale>
        <p:origin x="7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D076F1-D9F9-474E-ADCA-3FF1134BD2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C3EA4B1-5B80-4ACA-8EF7-8383A298C86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Data flow management tool for ETL (Extract Transform Load)</a:t>
          </a:r>
          <a:endParaRPr lang="en-US"/>
        </a:p>
      </dgm:t>
    </dgm:pt>
    <dgm:pt modelId="{C76B160C-5E22-4E8D-BEB2-715620D3B9D1}" type="parTrans" cxnId="{34965044-710C-4847-9A23-2FBF63E427C3}">
      <dgm:prSet/>
      <dgm:spPr/>
      <dgm:t>
        <a:bodyPr/>
        <a:lstStyle/>
        <a:p>
          <a:endParaRPr lang="en-US"/>
        </a:p>
      </dgm:t>
    </dgm:pt>
    <dgm:pt modelId="{0A638209-D56A-45F1-8215-AD5E88D60BD7}" type="sibTrans" cxnId="{34965044-710C-4847-9A23-2FBF63E427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15FD3B-B33C-4AF1-809D-28C62670EAB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Can deal with SQL, NoSQL, Rest, Hadoop data sources.</a:t>
          </a:r>
          <a:endParaRPr lang="en-US"/>
        </a:p>
      </dgm:t>
    </dgm:pt>
    <dgm:pt modelId="{9F49083A-3DA0-48E4-A621-8986293BFD80}" type="parTrans" cxnId="{4B5CCB57-1208-45D3-88E4-3727B166C32C}">
      <dgm:prSet/>
      <dgm:spPr/>
      <dgm:t>
        <a:bodyPr/>
        <a:lstStyle/>
        <a:p>
          <a:endParaRPr lang="en-US"/>
        </a:p>
      </dgm:t>
    </dgm:pt>
    <dgm:pt modelId="{1BE71E66-7871-4E91-AA26-FEA109C30994}" type="sibTrans" cxnId="{4B5CCB57-1208-45D3-88E4-3727B166C3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15B3F-2125-48C1-B2DB-43DE8A8C073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Process streaming (live tweets from twitter) and batch (file processing) data.</a:t>
          </a:r>
          <a:endParaRPr lang="en-US"/>
        </a:p>
      </dgm:t>
    </dgm:pt>
    <dgm:pt modelId="{A6E01FCE-A4DD-44A9-91A2-ECCF80C59489}" type="parTrans" cxnId="{170ED620-5C45-463B-8800-D625242895E1}">
      <dgm:prSet/>
      <dgm:spPr/>
      <dgm:t>
        <a:bodyPr/>
        <a:lstStyle/>
        <a:p>
          <a:endParaRPr lang="en-US"/>
        </a:p>
      </dgm:t>
    </dgm:pt>
    <dgm:pt modelId="{0F534C61-F377-49F3-AB83-106AA7E66382}" type="sibTrans" cxnId="{170ED620-5C45-463B-8800-D625242895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96A665-8C7E-4C0A-962E-3B358D6A911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Cluster supports to run workflow in multiple nodes in order to overcome failure of workflow.</a:t>
          </a:r>
          <a:endParaRPr lang="en-US"/>
        </a:p>
      </dgm:t>
    </dgm:pt>
    <dgm:pt modelId="{DED97013-9A23-40B6-A9F7-E94458BB367A}" type="parTrans" cxnId="{9230C8B2-948B-4830-B41A-1ED0FE1348B1}">
      <dgm:prSet/>
      <dgm:spPr/>
      <dgm:t>
        <a:bodyPr/>
        <a:lstStyle/>
        <a:p>
          <a:endParaRPr lang="en-US"/>
        </a:p>
      </dgm:t>
    </dgm:pt>
    <dgm:pt modelId="{23F85533-4515-4FD3-853A-10C2E5F18A09}" type="sibTrans" cxnId="{9230C8B2-948B-4830-B41A-1ED0FE1348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5CA0CC-4C2E-4181-90D7-38F32663A46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User policies helps to provide access privilege for the deployed workflow.</a:t>
          </a:r>
          <a:endParaRPr lang="en-US"/>
        </a:p>
      </dgm:t>
    </dgm:pt>
    <dgm:pt modelId="{00232E12-3526-402D-A573-DD09C9102721}" type="parTrans" cxnId="{A9ADC74C-AEAB-441F-9C8E-DE1B2D5D66DF}">
      <dgm:prSet/>
      <dgm:spPr/>
      <dgm:t>
        <a:bodyPr/>
        <a:lstStyle/>
        <a:p>
          <a:endParaRPr lang="en-US"/>
        </a:p>
      </dgm:t>
    </dgm:pt>
    <dgm:pt modelId="{2EA6A641-39C8-4C17-8914-086DCB1B8363}" type="sibTrans" cxnId="{A9ADC74C-AEAB-441F-9C8E-DE1B2D5D66DF}">
      <dgm:prSet/>
      <dgm:spPr/>
      <dgm:t>
        <a:bodyPr/>
        <a:lstStyle/>
        <a:p>
          <a:endParaRPr lang="en-US"/>
        </a:p>
      </dgm:t>
    </dgm:pt>
    <dgm:pt modelId="{B382305E-A15A-4916-A69F-BCBA78B3EA08}" type="pres">
      <dgm:prSet presAssocID="{ACD076F1-D9F9-474E-ADCA-3FF1134BD2F5}" presName="root" presStyleCnt="0">
        <dgm:presLayoutVars>
          <dgm:dir/>
          <dgm:resizeHandles val="exact"/>
        </dgm:presLayoutVars>
      </dgm:prSet>
      <dgm:spPr/>
    </dgm:pt>
    <dgm:pt modelId="{8C5D81B9-9390-489F-B16A-F566C9185F2E}" type="pres">
      <dgm:prSet presAssocID="{8C3EA4B1-5B80-4ACA-8EF7-8383A298C868}" presName="compNode" presStyleCnt="0"/>
      <dgm:spPr/>
    </dgm:pt>
    <dgm:pt modelId="{59048B8F-C6A0-4433-9EE7-D805B0BFB343}" type="pres">
      <dgm:prSet presAssocID="{8C3EA4B1-5B80-4ACA-8EF7-8383A298C868}" presName="bgRect" presStyleLbl="bgShp" presStyleIdx="0" presStyleCnt="5"/>
      <dgm:spPr/>
    </dgm:pt>
    <dgm:pt modelId="{D0EB6592-6ECD-47D6-B2FC-9E0E5912DF4B}" type="pres">
      <dgm:prSet presAssocID="{8C3EA4B1-5B80-4ACA-8EF7-8383A298C8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716E81-4DFF-4624-B1E4-5E696BDD8A25}" type="pres">
      <dgm:prSet presAssocID="{8C3EA4B1-5B80-4ACA-8EF7-8383A298C868}" presName="spaceRect" presStyleCnt="0"/>
      <dgm:spPr/>
    </dgm:pt>
    <dgm:pt modelId="{43126877-7760-4C37-BED0-003CA908E473}" type="pres">
      <dgm:prSet presAssocID="{8C3EA4B1-5B80-4ACA-8EF7-8383A298C868}" presName="parTx" presStyleLbl="revTx" presStyleIdx="0" presStyleCnt="5">
        <dgm:presLayoutVars>
          <dgm:chMax val="0"/>
          <dgm:chPref val="0"/>
        </dgm:presLayoutVars>
      </dgm:prSet>
      <dgm:spPr/>
    </dgm:pt>
    <dgm:pt modelId="{BF902F2C-2BCB-4612-A0EC-A6F715BC7488}" type="pres">
      <dgm:prSet presAssocID="{0A638209-D56A-45F1-8215-AD5E88D60BD7}" presName="sibTrans" presStyleCnt="0"/>
      <dgm:spPr/>
    </dgm:pt>
    <dgm:pt modelId="{8D016157-AB8D-4536-903F-18D4C18932CD}" type="pres">
      <dgm:prSet presAssocID="{D415FD3B-B33C-4AF1-809D-28C62670EAB6}" presName="compNode" presStyleCnt="0"/>
      <dgm:spPr/>
    </dgm:pt>
    <dgm:pt modelId="{5FCE28DB-1865-4161-A1B4-FB0AB9C0F718}" type="pres">
      <dgm:prSet presAssocID="{D415FD3B-B33C-4AF1-809D-28C62670EAB6}" presName="bgRect" presStyleLbl="bgShp" presStyleIdx="1" presStyleCnt="5"/>
      <dgm:spPr/>
    </dgm:pt>
    <dgm:pt modelId="{A81A08C4-8720-45F1-963D-3C85ECC175F8}" type="pres">
      <dgm:prSet presAssocID="{D415FD3B-B33C-4AF1-809D-28C62670EAB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2506190-C15F-405B-A1D1-91AA9A50B1F9}" type="pres">
      <dgm:prSet presAssocID="{D415FD3B-B33C-4AF1-809D-28C62670EAB6}" presName="spaceRect" presStyleCnt="0"/>
      <dgm:spPr/>
    </dgm:pt>
    <dgm:pt modelId="{EC64298D-3CD7-43CA-8AB5-099D45753335}" type="pres">
      <dgm:prSet presAssocID="{D415FD3B-B33C-4AF1-809D-28C62670EAB6}" presName="parTx" presStyleLbl="revTx" presStyleIdx="1" presStyleCnt="5">
        <dgm:presLayoutVars>
          <dgm:chMax val="0"/>
          <dgm:chPref val="0"/>
        </dgm:presLayoutVars>
      </dgm:prSet>
      <dgm:spPr/>
    </dgm:pt>
    <dgm:pt modelId="{3895599E-B067-4DB2-B7D7-F1CE36174D71}" type="pres">
      <dgm:prSet presAssocID="{1BE71E66-7871-4E91-AA26-FEA109C30994}" presName="sibTrans" presStyleCnt="0"/>
      <dgm:spPr/>
    </dgm:pt>
    <dgm:pt modelId="{914AD2EC-6DA3-408A-93ED-15636A378661}" type="pres">
      <dgm:prSet presAssocID="{9B515B3F-2125-48C1-B2DB-43DE8A8C073F}" presName="compNode" presStyleCnt="0"/>
      <dgm:spPr/>
    </dgm:pt>
    <dgm:pt modelId="{C8EC5FC9-BEB2-4824-9EF0-756C313C23EE}" type="pres">
      <dgm:prSet presAssocID="{9B515B3F-2125-48C1-B2DB-43DE8A8C073F}" presName="bgRect" presStyleLbl="bgShp" presStyleIdx="2" presStyleCnt="5"/>
      <dgm:spPr/>
    </dgm:pt>
    <dgm:pt modelId="{F7944922-B6B1-466E-B0C6-4F9F00480BC7}" type="pres">
      <dgm:prSet presAssocID="{9B515B3F-2125-48C1-B2DB-43DE8A8C073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7B40D0D-7DE0-4902-A2B7-4A28B9EEA08B}" type="pres">
      <dgm:prSet presAssocID="{9B515B3F-2125-48C1-B2DB-43DE8A8C073F}" presName="spaceRect" presStyleCnt="0"/>
      <dgm:spPr/>
    </dgm:pt>
    <dgm:pt modelId="{F9BE5A94-61CD-4893-8663-E8BE4EC359BB}" type="pres">
      <dgm:prSet presAssocID="{9B515B3F-2125-48C1-B2DB-43DE8A8C073F}" presName="parTx" presStyleLbl="revTx" presStyleIdx="2" presStyleCnt="5">
        <dgm:presLayoutVars>
          <dgm:chMax val="0"/>
          <dgm:chPref val="0"/>
        </dgm:presLayoutVars>
      </dgm:prSet>
      <dgm:spPr/>
    </dgm:pt>
    <dgm:pt modelId="{2E7C1E15-024F-4475-82F2-819B0A18C63D}" type="pres">
      <dgm:prSet presAssocID="{0F534C61-F377-49F3-AB83-106AA7E66382}" presName="sibTrans" presStyleCnt="0"/>
      <dgm:spPr/>
    </dgm:pt>
    <dgm:pt modelId="{E8ED8C5D-335D-40F2-918E-2FE1B34228E1}" type="pres">
      <dgm:prSet presAssocID="{D196A665-8C7E-4C0A-962E-3B358D6A9118}" presName="compNode" presStyleCnt="0"/>
      <dgm:spPr/>
    </dgm:pt>
    <dgm:pt modelId="{B238E237-0CE8-4297-98AD-9D780D7E418B}" type="pres">
      <dgm:prSet presAssocID="{D196A665-8C7E-4C0A-962E-3B358D6A9118}" presName="bgRect" presStyleLbl="bgShp" presStyleIdx="3" presStyleCnt="5"/>
      <dgm:spPr/>
    </dgm:pt>
    <dgm:pt modelId="{11A27232-AFE9-444E-99A1-AB0E6EA064B5}" type="pres">
      <dgm:prSet presAssocID="{D196A665-8C7E-4C0A-962E-3B358D6A911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5B6A21B-931C-4737-AC4E-7839764916B8}" type="pres">
      <dgm:prSet presAssocID="{D196A665-8C7E-4C0A-962E-3B358D6A9118}" presName="spaceRect" presStyleCnt="0"/>
      <dgm:spPr/>
    </dgm:pt>
    <dgm:pt modelId="{CDBE1638-EC6C-4A6E-B403-A390DB3C9531}" type="pres">
      <dgm:prSet presAssocID="{D196A665-8C7E-4C0A-962E-3B358D6A9118}" presName="parTx" presStyleLbl="revTx" presStyleIdx="3" presStyleCnt="5">
        <dgm:presLayoutVars>
          <dgm:chMax val="0"/>
          <dgm:chPref val="0"/>
        </dgm:presLayoutVars>
      </dgm:prSet>
      <dgm:spPr/>
    </dgm:pt>
    <dgm:pt modelId="{C894D525-E3DA-4F85-BCA9-1765A45FF6D4}" type="pres">
      <dgm:prSet presAssocID="{23F85533-4515-4FD3-853A-10C2E5F18A09}" presName="sibTrans" presStyleCnt="0"/>
      <dgm:spPr/>
    </dgm:pt>
    <dgm:pt modelId="{9DB797C6-DBA0-4236-80C6-D0696EA3FE26}" type="pres">
      <dgm:prSet presAssocID="{645CA0CC-4C2E-4181-90D7-38F32663A469}" presName="compNode" presStyleCnt="0"/>
      <dgm:spPr/>
    </dgm:pt>
    <dgm:pt modelId="{6E5677D7-2419-4DB6-A8F9-70872EF04669}" type="pres">
      <dgm:prSet presAssocID="{645CA0CC-4C2E-4181-90D7-38F32663A469}" presName="bgRect" presStyleLbl="bgShp" presStyleIdx="4" presStyleCnt="5"/>
      <dgm:spPr/>
    </dgm:pt>
    <dgm:pt modelId="{8A3F312E-95E3-41A1-8ED6-99A78FF4CF73}" type="pres">
      <dgm:prSet presAssocID="{645CA0CC-4C2E-4181-90D7-38F32663A4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6FAAA20-6BB2-498C-9AE0-A27F9CF31CD3}" type="pres">
      <dgm:prSet presAssocID="{645CA0CC-4C2E-4181-90D7-38F32663A469}" presName="spaceRect" presStyleCnt="0"/>
      <dgm:spPr/>
    </dgm:pt>
    <dgm:pt modelId="{56070515-9C1B-40B0-BA4E-DE27C35BA510}" type="pres">
      <dgm:prSet presAssocID="{645CA0CC-4C2E-4181-90D7-38F32663A4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CECD30C-2AC9-4686-91C0-4C109E6A622E}" type="presOf" srcId="{8C3EA4B1-5B80-4ACA-8EF7-8383A298C868}" destId="{43126877-7760-4C37-BED0-003CA908E473}" srcOrd="0" destOrd="0" presId="urn:microsoft.com/office/officeart/2018/2/layout/IconVerticalSolidList"/>
    <dgm:cxn modelId="{BB9D770F-5AFB-4DE2-B6C1-2D8D5492AB52}" type="presOf" srcId="{D415FD3B-B33C-4AF1-809D-28C62670EAB6}" destId="{EC64298D-3CD7-43CA-8AB5-099D45753335}" srcOrd="0" destOrd="0" presId="urn:microsoft.com/office/officeart/2018/2/layout/IconVerticalSolidList"/>
    <dgm:cxn modelId="{1351391D-75E0-4B13-98B1-1B9CCDEA623C}" type="presOf" srcId="{645CA0CC-4C2E-4181-90D7-38F32663A469}" destId="{56070515-9C1B-40B0-BA4E-DE27C35BA510}" srcOrd="0" destOrd="0" presId="urn:microsoft.com/office/officeart/2018/2/layout/IconVerticalSolidList"/>
    <dgm:cxn modelId="{170ED620-5C45-463B-8800-D625242895E1}" srcId="{ACD076F1-D9F9-474E-ADCA-3FF1134BD2F5}" destId="{9B515B3F-2125-48C1-B2DB-43DE8A8C073F}" srcOrd="2" destOrd="0" parTransId="{A6E01FCE-A4DD-44A9-91A2-ECCF80C59489}" sibTransId="{0F534C61-F377-49F3-AB83-106AA7E66382}"/>
    <dgm:cxn modelId="{12D0C643-1485-491A-981E-6943C224D817}" type="presOf" srcId="{9B515B3F-2125-48C1-B2DB-43DE8A8C073F}" destId="{F9BE5A94-61CD-4893-8663-E8BE4EC359BB}" srcOrd="0" destOrd="0" presId="urn:microsoft.com/office/officeart/2018/2/layout/IconVerticalSolidList"/>
    <dgm:cxn modelId="{34965044-710C-4847-9A23-2FBF63E427C3}" srcId="{ACD076F1-D9F9-474E-ADCA-3FF1134BD2F5}" destId="{8C3EA4B1-5B80-4ACA-8EF7-8383A298C868}" srcOrd="0" destOrd="0" parTransId="{C76B160C-5E22-4E8D-BEB2-715620D3B9D1}" sibTransId="{0A638209-D56A-45F1-8215-AD5E88D60BD7}"/>
    <dgm:cxn modelId="{A9ADC74C-AEAB-441F-9C8E-DE1B2D5D66DF}" srcId="{ACD076F1-D9F9-474E-ADCA-3FF1134BD2F5}" destId="{645CA0CC-4C2E-4181-90D7-38F32663A469}" srcOrd="4" destOrd="0" parTransId="{00232E12-3526-402D-A573-DD09C9102721}" sibTransId="{2EA6A641-39C8-4C17-8914-086DCB1B8363}"/>
    <dgm:cxn modelId="{4B5CCB57-1208-45D3-88E4-3727B166C32C}" srcId="{ACD076F1-D9F9-474E-ADCA-3FF1134BD2F5}" destId="{D415FD3B-B33C-4AF1-809D-28C62670EAB6}" srcOrd="1" destOrd="0" parTransId="{9F49083A-3DA0-48E4-A621-8986293BFD80}" sibTransId="{1BE71E66-7871-4E91-AA26-FEA109C30994}"/>
    <dgm:cxn modelId="{40DA9C58-8A99-44F3-B8A0-5BA4D393FB1D}" type="presOf" srcId="{D196A665-8C7E-4C0A-962E-3B358D6A9118}" destId="{CDBE1638-EC6C-4A6E-B403-A390DB3C9531}" srcOrd="0" destOrd="0" presId="urn:microsoft.com/office/officeart/2018/2/layout/IconVerticalSolidList"/>
    <dgm:cxn modelId="{61642DA9-78A3-436E-BAAE-B00946AFFA48}" type="presOf" srcId="{ACD076F1-D9F9-474E-ADCA-3FF1134BD2F5}" destId="{B382305E-A15A-4916-A69F-BCBA78B3EA08}" srcOrd="0" destOrd="0" presId="urn:microsoft.com/office/officeart/2018/2/layout/IconVerticalSolidList"/>
    <dgm:cxn modelId="{9230C8B2-948B-4830-B41A-1ED0FE1348B1}" srcId="{ACD076F1-D9F9-474E-ADCA-3FF1134BD2F5}" destId="{D196A665-8C7E-4C0A-962E-3B358D6A9118}" srcOrd="3" destOrd="0" parTransId="{DED97013-9A23-40B6-A9F7-E94458BB367A}" sibTransId="{23F85533-4515-4FD3-853A-10C2E5F18A09}"/>
    <dgm:cxn modelId="{E8293E83-A007-4303-8556-10E1BA175776}" type="presParOf" srcId="{B382305E-A15A-4916-A69F-BCBA78B3EA08}" destId="{8C5D81B9-9390-489F-B16A-F566C9185F2E}" srcOrd="0" destOrd="0" presId="urn:microsoft.com/office/officeart/2018/2/layout/IconVerticalSolidList"/>
    <dgm:cxn modelId="{D30E0CBA-3D86-4115-999A-312D09A4974D}" type="presParOf" srcId="{8C5D81B9-9390-489F-B16A-F566C9185F2E}" destId="{59048B8F-C6A0-4433-9EE7-D805B0BFB343}" srcOrd="0" destOrd="0" presId="urn:microsoft.com/office/officeart/2018/2/layout/IconVerticalSolidList"/>
    <dgm:cxn modelId="{617935DE-AB41-41DF-9AEB-19B0E4BC9F39}" type="presParOf" srcId="{8C5D81B9-9390-489F-B16A-F566C9185F2E}" destId="{D0EB6592-6ECD-47D6-B2FC-9E0E5912DF4B}" srcOrd="1" destOrd="0" presId="urn:microsoft.com/office/officeart/2018/2/layout/IconVerticalSolidList"/>
    <dgm:cxn modelId="{D80BCBDE-82D1-4B1A-AE82-F812BA743074}" type="presParOf" srcId="{8C5D81B9-9390-489F-B16A-F566C9185F2E}" destId="{82716E81-4DFF-4624-B1E4-5E696BDD8A25}" srcOrd="2" destOrd="0" presId="urn:microsoft.com/office/officeart/2018/2/layout/IconVerticalSolidList"/>
    <dgm:cxn modelId="{66305540-3A03-48B7-894C-E628D4221DF1}" type="presParOf" srcId="{8C5D81B9-9390-489F-B16A-F566C9185F2E}" destId="{43126877-7760-4C37-BED0-003CA908E473}" srcOrd="3" destOrd="0" presId="urn:microsoft.com/office/officeart/2018/2/layout/IconVerticalSolidList"/>
    <dgm:cxn modelId="{10684562-8651-4216-B8B8-B3562018820F}" type="presParOf" srcId="{B382305E-A15A-4916-A69F-BCBA78B3EA08}" destId="{BF902F2C-2BCB-4612-A0EC-A6F715BC7488}" srcOrd="1" destOrd="0" presId="urn:microsoft.com/office/officeart/2018/2/layout/IconVerticalSolidList"/>
    <dgm:cxn modelId="{4B1AA14A-7271-40A9-8E44-948D204751E5}" type="presParOf" srcId="{B382305E-A15A-4916-A69F-BCBA78B3EA08}" destId="{8D016157-AB8D-4536-903F-18D4C18932CD}" srcOrd="2" destOrd="0" presId="urn:microsoft.com/office/officeart/2018/2/layout/IconVerticalSolidList"/>
    <dgm:cxn modelId="{8EF5B6FE-7CF8-4DAE-8EFC-6930D40ECF9E}" type="presParOf" srcId="{8D016157-AB8D-4536-903F-18D4C18932CD}" destId="{5FCE28DB-1865-4161-A1B4-FB0AB9C0F718}" srcOrd="0" destOrd="0" presId="urn:microsoft.com/office/officeart/2018/2/layout/IconVerticalSolidList"/>
    <dgm:cxn modelId="{B6055FED-97DC-423D-8C92-BE8E70DD9C9C}" type="presParOf" srcId="{8D016157-AB8D-4536-903F-18D4C18932CD}" destId="{A81A08C4-8720-45F1-963D-3C85ECC175F8}" srcOrd="1" destOrd="0" presId="urn:microsoft.com/office/officeart/2018/2/layout/IconVerticalSolidList"/>
    <dgm:cxn modelId="{C0D86EEA-D783-4D2D-B3D7-BC463A9CB5D2}" type="presParOf" srcId="{8D016157-AB8D-4536-903F-18D4C18932CD}" destId="{F2506190-C15F-405B-A1D1-91AA9A50B1F9}" srcOrd="2" destOrd="0" presId="urn:microsoft.com/office/officeart/2018/2/layout/IconVerticalSolidList"/>
    <dgm:cxn modelId="{D9148581-793E-4E6B-9CFA-9D48B18E0314}" type="presParOf" srcId="{8D016157-AB8D-4536-903F-18D4C18932CD}" destId="{EC64298D-3CD7-43CA-8AB5-099D45753335}" srcOrd="3" destOrd="0" presId="urn:microsoft.com/office/officeart/2018/2/layout/IconVerticalSolidList"/>
    <dgm:cxn modelId="{C8D4863C-F687-41A0-800D-C12403D88A56}" type="presParOf" srcId="{B382305E-A15A-4916-A69F-BCBA78B3EA08}" destId="{3895599E-B067-4DB2-B7D7-F1CE36174D71}" srcOrd="3" destOrd="0" presId="urn:microsoft.com/office/officeart/2018/2/layout/IconVerticalSolidList"/>
    <dgm:cxn modelId="{83E11689-7A03-4BB2-AB58-B6493AC96B5C}" type="presParOf" srcId="{B382305E-A15A-4916-A69F-BCBA78B3EA08}" destId="{914AD2EC-6DA3-408A-93ED-15636A378661}" srcOrd="4" destOrd="0" presId="urn:microsoft.com/office/officeart/2018/2/layout/IconVerticalSolidList"/>
    <dgm:cxn modelId="{E4DD2ADC-B686-47B3-81D2-D3E174008F25}" type="presParOf" srcId="{914AD2EC-6DA3-408A-93ED-15636A378661}" destId="{C8EC5FC9-BEB2-4824-9EF0-756C313C23EE}" srcOrd="0" destOrd="0" presId="urn:microsoft.com/office/officeart/2018/2/layout/IconVerticalSolidList"/>
    <dgm:cxn modelId="{14C18E68-8D29-4068-9885-001C92610525}" type="presParOf" srcId="{914AD2EC-6DA3-408A-93ED-15636A378661}" destId="{F7944922-B6B1-466E-B0C6-4F9F00480BC7}" srcOrd="1" destOrd="0" presId="urn:microsoft.com/office/officeart/2018/2/layout/IconVerticalSolidList"/>
    <dgm:cxn modelId="{C921C51A-EF76-41E9-8EF9-F749AB1D4D54}" type="presParOf" srcId="{914AD2EC-6DA3-408A-93ED-15636A378661}" destId="{97B40D0D-7DE0-4902-A2B7-4A28B9EEA08B}" srcOrd="2" destOrd="0" presId="urn:microsoft.com/office/officeart/2018/2/layout/IconVerticalSolidList"/>
    <dgm:cxn modelId="{AFC4D208-9863-498C-AB1B-CC6F23793C3E}" type="presParOf" srcId="{914AD2EC-6DA3-408A-93ED-15636A378661}" destId="{F9BE5A94-61CD-4893-8663-E8BE4EC359BB}" srcOrd="3" destOrd="0" presId="urn:microsoft.com/office/officeart/2018/2/layout/IconVerticalSolidList"/>
    <dgm:cxn modelId="{7101BA5F-1633-4F66-8D14-66919EA01349}" type="presParOf" srcId="{B382305E-A15A-4916-A69F-BCBA78B3EA08}" destId="{2E7C1E15-024F-4475-82F2-819B0A18C63D}" srcOrd="5" destOrd="0" presId="urn:microsoft.com/office/officeart/2018/2/layout/IconVerticalSolidList"/>
    <dgm:cxn modelId="{7A6FBA75-EB76-49FF-8483-022293CE7D7D}" type="presParOf" srcId="{B382305E-A15A-4916-A69F-BCBA78B3EA08}" destId="{E8ED8C5D-335D-40F2-918E-2FE1B34228E1}" srcOrd="6" destOrd="0" presId="urn:microsoft.com/office/officeart/2018/2/layout/IconVerticalSolidList"/>
    <dgm:cxn modelId="{A2A5B87B-7093-4DE0-9CD8-D7C318D9491F}" type="presParOf" srcId="{E8ED8C5D-335D-40F2-918E-2FE1B34228E1}" destId="{B238E237-0CE8-4297-98AD-9D780D7E418B}" srcOrd="0" destOrd="0" presId="urn:microsoft.com/office/officeart/2018/2/layout/IconVerticalSolidList"/>
    <dgm:cxn modelId="{ECE1F5B0-0979-4883-B739-83B84559B4B2}" type="presParOf" srcId="{E8ED8C5D-335D-40F2-918E-2FE1B34228E1}" destId="{11A27232-AFE9-444E-99A1-AB0E6EA064B5}" srcOrd="1" destOrd="0" presId="urn:microsoft.com/office/officeart/2018/2/layout/IconVerticalSolidList"/>
    <dgm:cxn modelId="{D523EEC2-D228-40BA-ABE1-2FE84E6165C7}" type="presParOf" srcId="{E8ED8C5D-335D-40F2-918E-2FE1B34228E1}" destId="{35B6A21B-931C-4737-AC4E-7839764916B8}" srcOrd="2" destOrd="0" presId="urn:microsoft.com/office/officeart/2018/2/layout/IconVerticalSolidList"/>
    <dgm:cxn modelId="{1D8DFAA1-EA77-461B-A4DA-88DBF13FBA48}" type="presParOf" srcId="{E8ED8C5D-335D-40F2-918E-2FE1B34228E1}" destId="{CDBE1638-EC6C-4A6E-B403-A390DB3C9531}" srcOrd="3" destOrd="0" presId="urn:microsoft.com/office/officeart/2018/2/layout/IconVerticalSolidList"/>
    <dgm:cxn modelId="{42AB69B6-2814-4385-B3F8-05060B1ACACB}" type="presParOf" srcId="{B382305E-A15A-4916-A69F-BCBA78B3EA08}" destId="{C894D525-E3DA-4F85-BCA9-1765A45FF6D4}" srcOrd="7" destOrd="0" presId="urn:microsoft.com/office/officeart/2018/2/layout/IconVerticalSolidList"/>
    <dgm:cxn modelId="{059DEDAB-7A31-48BA-A030-4FE5ED12D031}" type="presParOf" srcId="{B382305E-A15A-4916-A69F-BCBA78B3EA08}" destId="{9DB797C6-DBA0-4236-80C6-D0696EA3FE26}" srcOrd="8" destOrd="0" presId="urn:microsoft.com/office/officeart/2018/2/layout/IconVerticalSolidList"/>
    <dgm:cxn modelId="{EEAA52D5-56CF-41DB-94AD-2196E5065F57}" type="presParOf" srcId="{9DB797C6-DBA0-4236-80C6-D0696EA3FE26}" destId="{6E5677D7-2419-4DB6-A8F9-70872EF04669}" srcOrd="0" destOrd="0" presId="urn:microsoft.com/office/officeart/2018/2/layout/IconVerticalSolidList"/>
    <dgm:cxn modelId="{97886BDA-CB24-4E2C-B8E7-B8CE6B9D26A8}" type="presParOf" srcId="{9DB797C6-DBA0-4236-80C6-D0696EA3FE26}" destId="{8A3F312E-95E3-41A1-8ED6-99A78FF4CF73}" srcOrd="1" destOrd="0" presId="urn:microsoft.com/office/officeart/2018/2/layout/IconVerticalSolidList"/>
    <dgm:cxn modelId="{F56C307E-8BE7-423B-81D2-4D6C997A2DEC}" type="presParOf" srcId="{9DB797C6-DBA0-4236-80C6-D0696EA3FE26}" destId="{36FAAA20-6BB2-498C-9AE0-A27F9CF31CD3}" srcOrd="2" destOrd="0" presId="urn:microsoft.com/office/officeart/2018/2/layout/IconVerticalSolidList"/>
    <dgm:cxn modelId="{90D33934-9F34-4DB1-B42F-870D85239F2C}" type="presParOf" srcId="{9DB797C6-DBA0-4236-80C6-D0696EA3FE26}" destId="{56070515-9C1B-40B0-BA4E-DE27C35BA5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AF85BE-6638-40E2-B2D9-27D1F03B1B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500AF9-800F-4285-AA80-38BB4E5DB667}">
      <dgm:prSet/>
      <dgm:spPr/>
      <dgm:t>
        <a:bodyPr/>
        <a:lstStyle/>
        <a:p>
          <a:pPr>
            <a:defRPr cap="all"/>
          </a:pPr>
          <a:r>
            <a:rPr lang="en-IN"/>
            <a:t>Business intelligence tool.</a:t>
          </a:r>
          <a:endParaRPr lang="en-US"/>
        </a:p>
      </dgm:t>
    </dgm:pt>
    <dgm:pt modelId="{D77A8AAA-58C9-4F11-BEFC-6EE8464A6160}" type="parTrans" cxnId="{665ACD3A-0D32-4C32-BB17-29391CCCD754}">
      <dgm:prSet/>
      <dgm:spPr/>
      <dgm:t>
        <a:bodyPr/>
        <a:lstStyle/>
        <a:p>
          <a:endParaRPr lang="en-US"/>
        </a:p>
      </dgm:t>
    </dgm:pt>
    <dgm:pt modelId="{4EB3FDCB-3A5B-4FC0-AFC6-DF92D25AB140}" type="sibTrans" cxnId="{665ACD3A-0D32-4C32-BB17-29391CCCD754}">
      <dgm:prSet/>
      <dgm:spPr/>
      <dgm:t>
        <a:bodyPr/>
        <a:lstStyle/>
        <a:p>
          <a:endParaRPr lang="en-US"/>
        </a:p>
      </dgm:t>
    </dgm:pt>
    <dgm:pt modelId="{644257A8-0AB9-4AB3-AA6F-4A5D6F570BA7}">
      <dgm:prSet/>
      <dgm:spPr/>
      <dgm:t>
        <a:bodyPr/>
        <a:lstStyle/>
        <a:p>
          <a:pPr>
            <a:defRPr cap="all"/>
          </a:pPr>
          <a:r>
            <a:rPr lang="en-IN"/>
            <a:t>80+ connectors. (SQL, NoSQL, File, Web)</a:t>
          </a:r>
          <a:endParaRPr lang="en-US"/>
        </a:p>
      </dgm:t>
    </dgm:pt>
    <dgm:pt modelId="{6BA574F0-3AF4-442F-A6CC-2FEDD3A32A12}" type="parTrans" cxnId="{9B11DFBB-1154-413F-A969-EA75931AA396}">
      <dgm:prSet/>
      <dgm:spPr/>
      <dgm:t>
        <a:bodyPr/>
        <a:lstStyle/>
        <a:p>
          <a:endParaRPr lang="en-US"/>
        </a:p>
      </dgm:t>
    </dgm:pt>
    <dgm:pt modelId="{DA036CBC-AEA2-43BE-AD5E-2513A37AE0DC}" type="sibTrans" cxnId="{9B11DFBB-1154-413F-A969-EA75931AA396}">
      <dgm:prSet/>
      <dgm:spPr/>
      <dgm:t>
        <a:bodyPr/>
        <a:lstStyle/>
        <a:p>
          <a:endParaRPr lang="en-US"/>
        </a:p>
      </dgm:t>
    </dgm:pt>
    <dgm:pt modelId="{7577E1B0-9470-4D43-8601-D14B07646E4E}">
      <dgm:prSet/>
      <dgm:spPr/>
      <dgm:t>
        <a:bodyPr/>
        <a:lstStyle/>
        <a:p>
          <a:pPr>
            <a:defRPr cap="all"/>
          </a:pPr>
          <a:r>
            <a:rPr lang="en-IN"/>
            <a:t>Easy drag and drop designer.</a:t>
          </a:r>
          <a:endParaRPr lang="en-US"/>
        </a:p>
      </dgm:t>
    </dgm:pt>
    <dgm:pt modelId="{B9A8EBD6-E69D-4582-9941-2B24D8FF22F5}" type="parTrans" cxnId="{E93BB303-77F7-4F0A-A8B5-84ADE20DA80C}">
      <dgm:prSet/>
      <dgm:spPr/>
      <dgm:t>
        <a:bodyPr/>
        <a:lstStyle/>
        <a:p>
          <a:endParaRPr lang="en-US"/>
        </a:p>
      </dgm:t>
    </dgm:pt>
    <dgm:pt modelId="{FE595904-EEE9-4DFB-BC4F-FB8F032A3BCA}" type="sibTrans" cxnId="{E93BB303-77F7-4F0A-A8B5-84ADE20DA80C}">
      <dgm:prSet/>
      <dgm:spPr/>
      <dgm:t>
        <a:bodyPr/>
        <a:lstStyle/>
        <a:p>
          <a:endParaRPr lang="en-US"/>
        </a:p>
      </dgm:t>
    </dgm:pt>
    <dgm:pt modelId="{F71CB094-3C11-4622-9BC5-802DA78B95F8}">
      <dgm:prSet/>
      <dgm:spPr/>
      <dgm:t>
        <a:bodyPr/>
        <a:lstStyle/>
        <a:p>
          <a:pPr>
            <a:defRPr cap="all"/>
          </a:pPr>
          <a:r>
            <a:rPr lang="en-IN"/>
            <a:t>Dashboards renderable in Mobile, TV, Large screen displays.</a:t>
          </a:r>
          <a:endParaRPr lang="en-US"/>
        </a:p>
      </dgm:t>
    </dgm:pt>
    <dgm:pt modelId="{847C4455-6163-4649-9F24-7EE8EBAC06BC}" type="parTrans" cxnId="{605E0E82-B05A-484D-9832-FDA24EA61C1C}">
      <dgm:prSet/>
      <dgm:spPr/>
      <dgm:t>
        <a:bodyPr/>
        <a:lstStyle/>
        <a:p>
          <a:endParaRPr lang="en-US"/>
        </a:p>
      </dgm:t>
    </dgm:pt>
    <dgm:pt modelId="{CF5969D6-CB6F-4A42-AD6E-7A03A8B156C9}" type="sibTrans" cxnId="{605E0E82-B05A-484D-9832-FDA24EA61C1C}">
      <dgm:prSet/>
      <dgm:spPr/>
      <dgm:t>
        <a:bodyPr/>
        <a:lstStyle/>
        <a:p>
          <a:endParaRPr lang="en-US"/>
        </a:p>
      </dgm:t>
    </dgm:pt>
    <dgm:pt modelId="{5976FE0E-1B78-48D8-A670-9CF4BB63DC38}">
      <dgm:prSet/>
      <dgm:spPr/>
      <dgm:t>
        <a:bodyPr/>
        <a:lstStyle/>
        <a:p>
          <a:pPr>
            <a:defRPr cap="all"/>
          </a:pPr>
          <a:r>
            <a:rPr lang="en-IN"/>
            <a:t>Available as SaaS, On-premise and Embedded forms.</a:t>
          </a:r>
          <a:endParaRPr lang="en-US"/>
        </a:p>
      </dgm:t>
    </dgm:pt>
    <dgm:pt modelId="{87AC01EB-8F59-45C5-A9D0-F6D3CD3A031B}" type="parTrans" cxnId="{6519BBCD-FFF4-4E2A-A98D-3A947996E964}">
      <dgm:prSet/>
      <dgm:spPr/>
      <dgm:t>
        <a:bodyPr/>
        <a:lstStyle/>
        <a:p>
          <a:endParaRPr lang="en-US"/>
        </a:p>
      </dgm:t>
    </dgm:pt>
    <dgm:pt modelId="{82D674E6-2070-4A70-8346-B76CA0ECAB6F}" type="sibTrans" cxnId="{6519BBCD-FFF4-4E2A-A98D-3A947996E964}">
      <dgm:prSet/>
      <dgm:spPr/>
      <dgm:t>
        <a:bodyPr/>
        <a:lstStyle/>
        <a:p>
          <a:endParaRPr lang="en-US"/>
        </a:p>
      </dgm:t>
    </dgm:pt>
    <dgm:pt modelId="{EA972161-0EF8-4F12-A22E-CF1412457911}">
      <dgm:prSet/>
      <dgm:spPr/>
      <dgm:t>
        <a:bodyPr/>
        <a:lstStyle/>
        <a:p>
          <a:pPr>
            <a:defRPr cap="all"/>
          </a:pPr>
          <a:r>
            <a:rPr lang="en-IN"/>
            <a:t>Drilled down maps, Forecast feature.</a:t>
          </a:r>
          <a:endParaRPr lang="en-US"/>
        </a:p>
      </dgm:t>
    </dgm:pt>
    <dgm:pt modelId="{88270E5D-B6AC-4457-8F57-E75249F4B39C}" type="parTrans" cxnId="{CC6903D5-3E2B-4873-9AA6-E7F6B30BA7CC}">
      <dgm:prSet/>
      <dgm:spPr/>
      <dgm:t>
        <a:bodyPr/>
        <a:lstStyle/>
        <a:p>
          <a:endParaRPr lang="en-US"/>
        </a:p>
      </dgm:t>
    </dgm:pt>
    <dgm:pt modelId="{D17732D1-E4C5-4271-BEC0-2A61EC87F607}" type="sibTrans" cxnId="{CC6903D5-3E2B-4873-9AA6-E7F6B30BA7CC}">
      <dgm:prSet/>
      <dgm:spPr/>
      <dgm:t>
        <a:bodyPr/>
        <a:lstStyle/>
        <a:p>
          <a:endParaRPr lang="en-US"/>
        </a:p>
      </dgm:t>
    </dgm:pt>
    <dgm:pt modelId="{356D883A-944D-4CA7-BCEA-AFAA9310D2C4}" type="pres">
      <dgm:prSet presAssocID="{3DAF85BE-6638-40E2-B2D9-27D1F03B1B17}" presName="root" presStyleCnt="0">
        <dgm:presLayoutVars>
          <dgm:dir/>
          <dgm:resizeHandles val="exact"/>
        </dgm:presLayoutVars>
      </dgm:prSet>
      <dgm:spPr/>
    </dgm:pt>
    <dgm:pt modelId="{1E40F172-B931-486E-9CFF-1BF1D4AD092C}" type="pres">
      <dgm:prSet presAssocID="{42500AF9-800F-4285-AA80-38BB4E5DB667}" presName="compNode" presStyleCnt="0"/>
      <dgm:spPr/>
    </dgm:pt>
    <dgm:pt modelId="{6A0C1CD8-790F-4A48-AB34-11009FD77928}" type="pres">
      <dgm:prSet presAssocID="{42500AF9-800F-4285-AA80-38BB4E5DB667}" presName="iconBgRect" presStyleLbl="bgShp" presStyleIdx="0" presStyleCnt="6"/>
      <dgm:spPr/>
    </dgm:pt>
    <dgm:pt modelId="{3B4BBB6A-ABCA-4CC4-96B0-9C8E8A8A6964}" type="pres">
      <dgm:prSet presAssocID="{42500AF9-800F-4285-AA80-38BB4E5DB66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59BF30-F6B9-4BB5-8EEB-EF68F2AEFDE5}" type="pres">
      <dgm:prSet presAssocID="{42500AF9-800F-4285-AA80-38BB4E5DB667}" presName="spaceRect" presStyleCnt="0"/>
      <dgm:spPr/>
    </dgm:pt>
    <dgm:pt modelId="{E902C270-2123-4E17-9207-29A90E44DB12}" type="pres">
      <dgm:prSet presAssocID="{42500AF9-800F-4285-AA80-38BB4E5DB667}" presName="textRect" presStyleLbl="revTx" presStyleIdx="0" presStyleCnt="6">
        <dgm:presLayoutVars>
          <dgm:chMax val="1"/>
          <dgm:chPref val="1"/>
        </dgm:presLayoutVars>
      </dgm:prSet>
      <dgm:spPr/>
    </dgm:pt>
    <dgm:pt modelId="{3394671C-9C9D-4DF0-A285-BBA1EDFC0CDE}" type="pres">
      <dgm:prSet presAssocID="{4EB3FDCB-3A5B-4FC0-AFC6-DF92D25AB140}" presName="sibTrans" presStyleCnt="0"/>
      <dgm:spPr/>
    </dgm:pt>
    <dgm:pt modelId="{B273037F-26E9-4B16-BDAE-9F43A328A5B3}" type="pres">
      <dgm:prSet presAssocID="{644257A8-0AB9-4AB3-AA6F-4A5D6F570BA7}" presName="compNode" presStyleCnt="0"/>
      <dgm:spPr/>
    </dgm:pt>
    <dgm:pt modelId="{55D83A51-D359-42A2-90CD-F16926FC168B}" type="pres">
      <dgm:prSet presAssocID="{644257A8-0AB9-4AB3-AA6F-4A5D6F570BA7}" presName="iconBgRect" presStyleLbl="bgShp" presStyleIdx="1" presStyleCnt="6"/>
      <dgm:spPr/>
    </dgm:pt>
    <dgm:pt modelId="{7B538C70-7CB7-465E-9E30-618E192D9C9C}" type="pres">
      <dgm:prSet presAssocID="{644257A8-0AB9-4AB3-AA6F-4A5D6F570BA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D908342-9B59-4ECA-975A-E2FA2EFC027C}" type="pres">
      <dgm:prSet presAssocID="{644257A8-0AB9-4AB3-AA6F-4A5D6F570BA7}" presName="spaceRect" presStyleCnt="0"/>
      <dgm:spPr/>
    </dgm:pt>
    <dgm:pt modelId="{3D57C011-5304-4A66-A0E5-D4259B62C24F}" type="pres">
      <dgm:prSet presAssocID="{644257A8-0AB9-4AB3-AA6F-4A5D6F570BA7}" presName="textRect" presStyleLbl="revTx" presStyleIdx="1" presStyleCnt="6">
        <dgm:presLayoutVars>
          <dgm:chMax val="1"/>
          <dgm:chPref val="1"/>
        </dgm:presLayoutVars>
      </dgm:prSet>
      <dgm:spPr/>
    </dgm:pt>
    <dgm:pt modelId="{ADE16A1A-3A03-4648-A0E5-8B9F313D7766}" type="pres">
      <dgm:prSet presAssocID="{DA036CBC-AEA2-43BE-AD5E-2513A37AE0DC}" presName="sibTrans" presStyleCnt="0"/>
      <dgm:spPr/>
    </dgm:pt>
    <dgm:pt modelId="{1FCA87B9-C8CD-4486-A4FB-B29997E37B38}" type="pres">
      <dgm:prSet presAssocID="{7577E1B0-9470-4D43-8601-D14B07646E4E}" presName="compNode" presStyleCnt="0"/>
      <dgm:spPr/>
    </dgm:pt>
    <dgm:pt modelId="{3A8717D4-FDF0-42A5-9360-9136354F29AF}" type="pres">
      <dgm:prSet presAssocID="{7577E1B0-9470-4D43-8601-D14B07646E4E}" presName="iconBgRect" presStyleLbl="bgShp" presStyleIdx="2" presStyleCnt="6"/>
      <dgm:spPr/>
    </dgm:pt>
    <dgm:pt modelId="{B27BA341-7D63-4B08-991F-D1224223B23A}" type="pres">
      <dgm:prSet presAssocID="{7577E1B0-9470-4D43-8601-D14B07646E4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F724863C-BB28-4496-BBCF-F79F545803A2}" type="pres">
      <dgm:prSet presAssocID="{7577E1B0-9470-4D43-8601-D14B07646E4E}" presName="spaceRect" presStyleCnt="0"/>
      <dgm:spPr/>
    </dgm:pt>
    <dgm:pt modelId="{8921F9D0-B8CB-4CB6-9557-BA2C4CAD271D}" type="pres">
      <dgm:prSet presAssocID="{7577E1B0-9470-4D43-8601-D14B07646E4E}" presName="textRect" presStyleLbl="revTx" presStyleIdx="2" presStyleCnt="6">
        <dgm:presLayoutVars>
          <dgm:chMax val="1"/>
          <dgm:chPref val="1"/>
        </dgm:presLayoutVars>
      </dgm:prSet>
      <dgm:spPr/>
    </dgm:pt>
    <dgm:pt modelId="{92EA86AA-BFA2-4356-8E23-58E546274B69}" type="pres">
      <dgm:prSet presAssocID="{FE595904-EEE9-4DFB-BC4F-FB8F032A3BCA}" presName="sibTrans" presStyleCnt="0"/>
      <dgm:spPr/>
    </dgm:pt>
    <dgm:pt modelId="{E4BFE054-7703-47B7-B395-83D816690AFB}" type="pres">
      <dgm:prSet presAssocID="{F71CB094-3C11-4622-9BC5-802DA78B95F8}" presName="compNode" presStyleCnt="0"/>
      <dgm:spPr/>
    </dgm:pt>
    <dgm:pt modelId="{6F19B3AC-5A3E-4406-9DA4-0130066F94CB}" type="pres">
      <dgm:prSet presAssocID="{F71CB094-3C11-4622-9BC5-802DA78B95F8}" presName="iconBgRect" presStyleLbl="bgShp" presStyleIdx="3" presStyleCnt="6"/>
      <dgm:spPr/>
    </dgm:pt>
    <dgm:pt modelId="{3EE5B0E8-3CDD-4D72-BA05-E1387801254E}" type="pres">
      <dgm:prSet presAssocID="{F71CB094-3C11-4622-9BC5-802DA78B95F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959AF538-A87E-434C-AA22-21ADB3AB2588}" type="pres">
      <dgm:prSet presAssocID="{F71CB094-3C11-4622-9BC5-802DA78B95F8}" presName="spaceRect" presStyleCnt="0"/>
      <dgm:spPr/>
    </dgm:pt>
    <dgm:pt modelId="{FABC3592-F45E-47EC-BD14-CEE6045F8CDC}" type="pres">
      <dgm:prSet presAssocID="{F71CB094-3C11-4622-9BC5-802DA78B95F8}" presName="textRect" presStyleLbl="revTx" presStyleIdx="3" presStyleCnt="6">
        <dgm:presLayoutVars>
          <dgm:chMax val="1"/>
          <dgm:chPref val="1"/>
        </dgm:presLayoutVars>
      </dgm:prSet>
      <dgm:spPr/>
    </dgm:pt>
    <dgm:pt modelId="{3B79A6B6-E226-4DE7-B552-0DCF18372255}" type="pres">
      <dgm:prSet presAssocID="{CF5969D6-CB6F-4A42-AD6E-7A03A8B156C9}" presName="sibTrans" presStyleCnt="0"/>
      <dgm:spPr/>
    </dgm:pt>
    <dgm:pt modelId="{2BA772DB-6A0B-4C67-B61A-48B2A79F920E}" type="pres">
      <dgm:prSet presAssocID="{5976FE0E-1B78-48D8-A670-9CF4BB63DC38}" presName="compNode" presStyleCnt="0"/>
      <dgm:spPr/>
    </dgm:pt>
    <dgm:pt modelId="{6C6D6A87-A779-4623-B89C-0DA7300FBAA9}" type="pres">
      <dgm:prSet presAssocID="{5976FE0E-1B78-48D8-A670-9CF4BB63DC38}" presName="iconBgRect" presStyleLbl="bgShp" presStyleIdx="4" presStyleCnt="6"/>
      <dgm:spPr/>
    </dgm:pt>
    <dgm:pt modelId="{8FF58146-D6D1-4825-89F4-F05CEF4BA95E}" type="pres">
      <dgm:prSet presAssocID="{5976FE0E-1B78-48D8-A670-9CF4BB63DC3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C7E4A91-81F8-4CC8-8C2E-A711F1AF7B12}" type="pres">
      <dgm:prSet presAssocID="{5976FE0E-1B78-48D8-A670-9CF4BB63DC38}" presName="spaceRect" presStyleCnt="0"/>
      <dgm:spPr/>
    </dgm:pt>
    <dgm:pt modelId="{AD9605D7-D9EE-4261-AE95-377A404B9745}" type="pres">
      <dgm:prSet presAssocID="{5976FE0E-1B78-48D8-A670-9CF4BB63DC38}" presName="textRect" presStyleLbl="revTx" presStyleIdx="4" presStyleCnt="6">
        <dgm:presLayoutVars>
          <dgm:chMax val="1"/>
          <dgm:chPref val="1"/>
        </dgm:presLayoutVars>
      </dgm:prSet>
      <dgm:spPr/>
    </dgm:pt>
    <dgm:pt modelId="{7ABB1618-6255-4D84-9823-714807E2CBE8}" type="pres">
      <dgm:prSet presAssocID="{82D674E6-2070-4A70-8346-B76CA0ECAB6F}" presName="sibTrans" presStyleCnt="0"/>
      <dgm:spPr/>
    </dgm:pt>
    <dgm:pt modelId="{745FBC95-54B6-4892-B40E-5B204F77E026}" type="pres">
      <dgm:prSet presAssocID="{EA972161-0EF8-4F12-A22E-CF1412457911}" presName="compNode" presStyleCnt="0"/>
      <dgm:spPr/>
    </dgm:pt>
    <dgm:pt modelId="{2D30D9DD-6893-479A-8515-7946E24E0FAD}" type="pres">
      <dgm:prSet presAssocID="{EA972161-0EF8-4F12-A22E-CF1412457911}" presName="iconBgRect" presStyleLbl="bgShp" presStyleIdx="5" presStyleCnt="6"/>
      <dgm:spPr/>
    </dgm:pt>
    <dgm:pt modelId="{F2917C62-1F54-44E5-88F1-DE82C90874A5}" type="pres">
      <dgm:prSet presAssocID="{EA972161-0EF8-4F12-A22E-CF141245791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BCDB8A62-5DDA-4BDA-AAFC-95935D2DEF1F}" type="pres">
      <dgm:prSet presAssocID="{EA972161-0EF8-4F12-A22E-CF1412457911}" presName="spaceRect" presStyleCnt="0"/>
      <dgm:spPr/>
    </dgm:pt>
    <dgm:pt modelId="{DBAB9BA3-F2B7-43FA-9AE5-2D0EEB38203E}" type="pres">
      <dgm:prSet presAssocID="{EA972161-0EF8-4F12-A22E-CF141245791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93BB303-77F7-4F0A-A8B5-84ADE20DA80C}" srcId="{3DAF85BE-6638-40E2-B2D9-27D1F03B1B17}" destId="{7577E1B0-9470-4D43-8601-D14B07646E4E}" srcOrd="2" destOrd="0" parTransId="{B9A8EBD6-E69D-4582-9941-2B24D8FF22F5}" sibTransId="{FE595904-EEE9-4DFB-BC4F-FB8F032A3BCA}"/>
    <dgm:cxn modelId="{5C607E14-628C-4235-B82F-D04897F2876A}" type="presOf" srcId="{644257A8-0AB9-4AB3-AA6F-4A5D6F570BA7}" destId="{3D57C011-5304-4A66-A0E5-D4259B62C24F}" srcOrd="0" destOrd="0" presId="urn:microsoft.com/office/officeart/2018/5/layout/IconCircleLabelList"/>
    <dgm:cxn modelId="{A65AC517-0BC6-48A1-9D6E-351A71178FD7}" type="presOf" srcId="{7577E1B0-9470-4D43-8601-D14B07646E4E}" destId="{8921F9D0-B8CB-4CB6-9557-BA2C4CAD271D}" srcOrd="0" destOrd="0" presId="urn:microsoft.com/office/officeart/2018/5/layout/IconCircleLabelList"/>
    <dgm:cxn modelId="{CC747D34-D94E-4EFD-9128-716D97932B24}" type="presOf" srcId="{3DAF85BE-6638-40E2-B2D9-27D1F03B1B17}" destId="{356D883A-944D-4CA7-BCEA-AFAA9310D2C4}" srcOrd="0" destOrd="0" presId="urn:microsoft.com/office/officeart/2018/5/layout/IconCircleLabelList"/>
    <dgm:cxn modelId="{665ACD3A-0D32-4C32-BB17-29391CCCD754}" srcId="{3DAF85BE-6638-40E2-B2D9-27D1F03B1B17}" destId="{42500AF9-800F-4285-AA80-38BB4E5DB667}" srcOrd="0" destOrd="0" parTransId="{D77A8AAA-58C9-4F11-BEFC-6EE8464A6160}" sibTransId="{4EB3FDCB-3A5B-4FC0-AFC6-DF92D25AB140}"/>
    <dgm:cxn modelId="{AFBC6058-FE75-4E22-B1B7-5BDA72293F4B}" type="presOf" srcId="{5976FE0E-1B78-48D8-A670-9CF4BB63DC38}" destId="{AD9605D7-D9EE-4261-AE95-377A404B9745}" srcOrd="0" destOrd="0" presId="urn:microsoft.com/office/officeart/2018/5/layout/IconCircleLabelList"/>
    <dgm:cxn modelId="{605E0E82-B05A-484D-9832-FDA24EA61C1C}" srcId="{3DAF85BE-6638-40E2-B2D9-27D1F03B1B17}" destId="{F71CB094-3C11-4622-9BC5-802DA78B95F8}" srcOrd="3" destOrd="0" parTransId="{847C4455-6163-4649-9F24-7EE8EBAC06BC}" sibTransId="{CF5969D6-CB6F-4A42-AD6E-7A03A8B156C9}"/>
    <dgm:cxn modelId="{57FAA6A7-36A3-4C2E-BB5B-229BF3E9AB7E}" type="presOf" srcId="{EA972161-0EF8-4F12-A22E-CF1412457911}" destId="{DBAB9BA3-F2B7-43FA-9AE5-2D0EEB38203E}" srcOrd="0" destOrd="0" presId="urn:microsoft.com/office/officeart/2018/5/layout/IconCircleLabelList"/>
    <dgm:cxn modelId="{D4F9CCB0-BBC6-4415-AD5F-B1EEA990734A}" type="presOf" srcId="{42500AF9-800F-4285-AA80-38BB4E5DB667}" destId="{E902C270-2123-4E17-9207-29A90E44DB12}" srcOrd="0" destOrd="0" presId="urn:microsoft.com/office/officeart/2018/5/layout/IconCircleLabelList"/>
    <dgm:cxn modelId="{9B11DFBB-1154-413F-A969-EA75931AA396}" srcId="{3DAF85BE-6638-40E2-B2D9-27D1F03B1B17}" destId="{644257A8-0AB9-4AB3-AA6F-4A5D6F570BA7}" srcOrd="1" destOrd="0" parTransId="{6BA574F0-3AF4-442F-A6CC-2FEDD3A32A12}" sibTransId="{DA036CBC-AEA2-43BE-AD5E-2513A37AE0DC}"/>
    <dgm:cxn modelId="{11EBC3C5-B7B0-454B-9B32-E33024DEC0B1}" type="presOf" srcId="{F71CB094-3C11-4622-9BC5-802DA78B95F8}" destId="{FABC3592-F45E-47EC-BD14-CEE6045F8CDC}" srcOrd="0" destOrd="0" presId="urn:microsoft.com/office/officeart/2018/5/layout/IconCircleLabelList"/>
    <dgm:cxn modelId="{6519BBCD-FFF4-4E2A-A98D-3A947996E964}" srcId="{3DAF85BE-6638-40E2-B2D9-27D1F03B1B17}" destId="{5976FE0E-1B78-48D8-A670-9CF4BB63DC38}" srcOrd="4" destOrd="0" parTransId="{87AC01EB-8F59-45C5-A9D0-F6D3CD3A031B}" sibTransId="{82D674E6-2070-4A70-8346-B76CA0ECAB6F}"/>
    <dgm:cxn modelId="{CC6903D5-3E2B-4873-9AA6-E7F6B30BA7CC}" srcId="{3DAF85BE-6638-40E2-B2D9-27D1F03B1B17}" destId="{EA972161-0EF8-4F12-A22E-CF1412457911}" srcOrd="5" destOrd="0" parTransId="{88270E5D-B6AC-4457-8F57-E75249F4B39C}" sibTransId="{D17732D1-E4C5-4271-BEC0-2A61EC87F607}"/>
    <dgm:cxn modelId="{22DA36FB-BCE0-467B-A2E6-BA8F4C9B8AFE}" type="presParOf" srcId="{356D883A-944D-4CA7-BCEA-AFAA9310D2C4}" destId="{1E40F172-B931-486E-9CFF-1BF1D4AD092C}" srcOrd="0" destOrd="0" presId="urn:microsoft.com/office/officeart/2018/5/layout/IconCircleLabelList"/>
    <dgm:cxn modelId="{3729235E-68D6-49DE-BA98-7B6CEEC052CB}" type="presParOf" srcId="{1E40F172-B931-486E-9CFF-1BF1D4AD092C}" destId="{6A0C1CD8-790F-4A48-AB34-11009FD77928}" srcOrd="0" destOrd="0" presId="urn:microsoft.com/office/officeart/2018/5/layout/IconCircleLabelList"/>
    <dgm:cxn modelId="{36F4EB98-1CDA-4BD1-9660-0A127119FA43}" type="presParOf" srcId="{1E40F172-B931-486E-9CFF-1BF1D4AD092C}" destId="{3B4BBB6A-ABCA-4CC4-96B0-9C8E8A8A6964}" srcOrd="1" destOrd="0" presId="urn:microsoft.com/office/officeart/2018/5/layout/IconCircleLabelList"/>
    <dgm:cxn modelId="{C96EB2F7-DF24-4E35-8777-4BA5599FE7F0}" type="presParOf" srcId="{1E40F172-B931-486E-9CFF-1BF1D4AD092C}" destId="{F759BF30-F6B9-4BB5-8EEB-EF68F2AEFDE5}" srcOrd="2" destOrd="0" presId="urn:microsoft.com/office/officeart/2018/5/layout/IconCircleLabelList"/>
    <dgm:cxn modelId="{6B3E8792-14F5-47AC-83AD-31C2FF4D89BC}" type="presParOf" srcId="{1E40F172-B931-486E-9CFF-1BF1D4AD092C}" destId="{E902C270-2123-4E17-9207-29A90E44DB12}" srcOrd="3" destOrd="0" presId="urn:microsoft.com/office/officeart/2018/5/layout/IconCircleLabelList"/>
    <dgm:cxn modelId="{889259B4-613A-4970-B1ED-B15ECB1E5EC6}" type="presParOf" srcId="{356D883A-944D-4CA7-BCEA-AFAA9310D2C4}" destId="{3394671C-9C9D-4DF0-A285-BBA1EDFC0CDE}" srcOrd="1" destOrd="0" presId="urn:microsoft.com/office/officeart/2018/5/layout/IconCircleLabelList"/>
    <dgm:cxn modelId="{A774BFBF-7563-43E7-88CE-F302A9009080}" type="presParOf" srcId="{356D883A-944D-4CA7-BCEA-AFAA9310D2C4}" destId="{B273037F-26E9-4B16-BDAE-9F43A328A5B3}" srcOrd="2" destOrd="0" presId="urn:microsoft.com/office/officeart/2018/5/layout/IconCircleLabelList"/>
    <dgm:cxn modelId="{879B5129-44B5-4F74-B288-732E66ED75FA}" type="presParOf" srcId="{B273037F-26E9-4B16-BDAE-9F43A328A5B3}" destId="{55D83A51-D359-42A2-90CD-F16926FC168B}" srcOrd="0" destOrd="0" presId="urn:microsoft.com/office/officeart/2018/5/layout/IconCircleLabelList"/>
    <dgm:cxn modelId="{B5F651D8-A728-4865-83EC-1063C59CB4B7}" type="presParOf" srcId="{B273037F-26E9-4B16-BDAE-9F43A328A5B3}" destId="{7B538C70-7CB7-465E-9E30-618E192D9C9C}" srcOrd="1" destOrd="0" presId="urn:microsoft.com/office/officeart/2018/5/layout/IconCircleLabelList"/>
    <dgm:cxn modelId="{59657610-D3C4-48E6-B646-9C5901109A19}" type="presParOf" srcId="{B273037F-26E9-4B16-BDAE-9F43A328A5B3}" destId="{6D908342-9B59-4ECA-975A-E2FA2EFC027C}" srcOrd="2" destOrd="0" presId="urn:microsoft.com/office/officeart/2018/5/layout/IconCircleLabelList"/>
    <dgm:cxn modelId="{A8D8990B-8B57-469B-B8D6-5F90A0B7ECC1}" type="presParOf" srcId="{B273037F-26E9-4B16-BDAE-9F43A328A5B3}" destId="{3D57C011-5304-4A66-A0E5-D4259B62C24F}" srcOrd="3" destOrd="0" presId="urn:microsoft.com/office/officeart/2018/5/layout/IconCircleLabelList"/>
    <dgm:cxn modelId="{7CFEE3A6-DA57-4058-A877-89DF5FB667FD}" type="presParOf" srcId="{356D883A-944D-4CA7-BCEA-AFAA9310D2C4}" destId="{ADE16A1A-3A03-4648-A0E5-8B9F313D7766}" srcOrd="3" destOrd="0" presId="urn:microsoft.com/office/officeart/2018/5/layout/IconCircleLabelList"/>
    <dgm:cxn modelId="{A5395B3A-1507-4A28-9475-94A88F1C8C0B}" type="presParOf" srcId="{356D883A-944D-4CA7-BCEA-AFAA9310D2C4}" destId="{1FCA87B9-C8CD-4486-A4FB-B29997E37B38}" srcOrd="4" destOrd="0" presId="urn:microsoft.com/office/officeart/2018/5/layout/IconCircleLabelList"/>
    <dgm:cxn modelId="{8269831E-7FD3-43BE-A9CE-E4BA93AB456D}" type="presParOf" srcId="{1FCA87B9-C8CD-4486-A4FB-B29997E37B38}" destId="{3A8717D4-FDF0-42A5-9360-9136354F29AF}" srcOrd="0" destOrd="0" presId="urn:microsoft.com/office/officeart/2018/5/layout/IconCircleLabelList"/>
    <dgm:cxn modelId="{5042BE2B-A579-4539-80C5-6E26B39CA91A}" type="presParOf" srcId="{1FCA87B9-C8CD-4486-A4FB-B29997E37B38}" destId="{B27BA341-7D63-4B08-991F-D1224223B23A}" srcOrd="1" destOrd="0" presId="urn:microsoft.com/office/officeart/2018/5/layout/IconCircleLabelList"/>
    <dgm:cxn modelId="{48654AA5-86C5-4246-95BB-B060ADEC4349}" type="presParOf" srcId="{1FCA87B9-C8CD-4486-A4FB-B29997E37B38}" destId="{F724863C-BB28-4496-BBCF-F79F545803A2}" srcOrd="2" destOrd="0" presId="urn:microsoft.com/office/officeart/2018/5/layout/IconCircleLabelList"/>
    <dgm:cxn modelId="{201091C3-10B9-4EEA-AE15-2AA15435B0C6}" type="presParOf" srcId="{1FCA87B9-C8CD-4486-A4FB-B29997E37B38}" destId="{8921F9D0-B8CB-4CB6-9557-BA2C4CAD271D}" srcOrd="3" destOrd="0" presId="urn:microsoft.com/office/officeart/2018/5/layout/IconCircleLabelList"/>
    <dgm:cxn modelId="{14FEBCF6-37ED-4897-9386-960FA2AEE345}" type="presParOf" srcId="{356D883A-944D-4CA7-BCEA-AFAA9310D2C4}" destId="{92EA86AA-BFA2-4356-8E23-58E546274B69}" srcOrd="5" destOrd="0" presId="urn:microsoft.com/office/officeart/2018/5/layout/IconCircleLabelList"/>
    <dgm:cxn modelId="{13AFA98B-66D9-4B52-9F65-D52CF45AEB01}" type="presParOf" srcId="{356D883A-944D-4CA7-BCEA-AFAA9310D2C4}" destId="{E4BFE054-7703-47B7-B395-83D816690AFB}" srcOrd="6" destOrd="0" presId="urn:microsoft.com/office/officeart/2018/5/layout/IconCircleLabelList"/>
    <dgm:cxn modelId="{E00FFD2A-5E0F-4E16-BFD4-8D5E0DDDE811}" type="presParOf" srcId="{E4BFE054-7703-47B7-B395-83D816690AFB}" destId="{6F19B3AC-5A3E-4406-9DA4-0130066F94CB}" srcOrd="0" destOrd="0" presId="urn:microsoft.com/office/officeart/2018/5/layout/IconCircleLabelList"/>
    <dgm:cxn modelId="{93E063A1-5D30-4C7F-B623-1E3403CA7B1B}" type="presParOf" srcId="{E4BFE054-7703-47B7-B395-83D816690AFB}" destId="{3EE5B0E8-3CDD-4D72-BA05-E1387801254E}" srcOrd="1" destOrd="0" presId="urn:microsoft.com/office/officeart/2018/5/layout/IconCircleLabelList"/>
    <dgm:cxn modelId="{A42449DA-5366-4B8F-A8A7-D810F769E9F8}" type="presParOf" srcId="{E4BFE054-7703-47B7-B395-83D816690AFB}" destId="{959AF538-A87E-434C-AA22-21ADB3AB2588}" srcOrd="2" destOrd="0" presId="urn:microsoft.com/office/officeart/2018/5/layout/IconCircleLabelList"/>
    <dgm:cxn modelId="{654B93D0-EA71-4E8C-B04F-DEDEE4C88736}" type="presParOf" srcId="{E4BFE054-7703-47B7-B395-83D816690AFB}" destId="{FABC3592-F45E-47EC-BD14-CEE6045F8CDC}" srcOrd="3" destOrd="0" presId="urn:microsoft.com/office/officeart/2018/5/layout/IconCircleLabelList"/>
    <dgm:cxn modelId="{49B1DCAE-2F0C-4309-985A-69077DFE4705}" type="presParOf" srcId="{356D883A-944D-4CA7-BCEA-AFAA9310D2C4}" destId="{3B79A6B6-E226-4DE7-B552-0DCF18372255}" srcOrd="7" destOrd="0" presId="urn:microsoft.com/office/officeart/2018/5/layout/IconCircleLabelList"/>
    <dgm:cxn modelId="{74B32A25-9E5F-4417-BDB4-B57663C1F931}" type="presParOf" srcId="{356D883A-944D-4CA7-BCEA-AFAA9310D2C4}" destId="{2BA772DB-6A0B-4C67-B61A-48B2A79F920E}" srcOrd="8" destOrd="0" presId="urn:microsoft.com/office/officeart/2018/5/layout/IconCircleLabelList"/>
    <dgm:cxn modelId="{9AED5C21-383B-4D79-98C9-3CF9AA417F35}" type="presParOf" srcId="{2BA772DB-6A0B-4C67-B61A-48B2A79F920E}" destId="{6C6D6A87-A779-4623-B89C-0DA7300FBAA9}" srcOrd="0" destOrd="0" presId="urn:microsoft.com/office/officeart/2018/5/layout/IconCircleLabelList"/>
    <dgm:cxn modelId="{F5B20213-DBC6-4382-AFB9-9B8E7320ABC7}" type="presParOf" srcId="{2BA772DB-6A0B-4C67-B61A-48B2A79F920E}" destId="{8FF58146-D6D1-4825-89F4-F05CEF4BA95E}" srcOrd="1" destOrd="0" presId="urn:microsoft.com/office/officeart/2018/5/layout/IconCircleLabelList"/>
    <dgm:cxn modelId="{16E8CED9-8AA3-44F5-9DE5-B4977A53EB44}" type="presParOf" srcId="{2BA772DB-6A0B-4C67-B61A-48B2A79F920E}" destId="{EC7E4A91-81F8-4CC8-8C2E-A711F1AF7B12}" srcOrd="2" destOrd="0" presId="urn:microsoft.com/office/officeart/2018/5/layout/IconCircleLabelList"/>
    <dgm:cxn modelId="{AB2A7C0F-CB6F-4158-8696-4FD8C4B6A45A}" type="presParOf" srcId="{2BA772DB-6A0B-4C67-B61A-48B2A79F920E}" destId="{AD9605D7-D9EE-4261-AE95-377A404B9745}" srcOrd="3" destOrd="0" presId="urn:microsoft.com/office/officeart/2018/5/layout/IconCircleLabelList"/>
    <dgm:cxn modelId="{768DDF6B-34A9-4255-8BE5-B0E1347E9344}" type="presParOf" srcId="{356D883A-944D-4CA7-BCEA-AFAA9310D2C4}" destId="{7ABB1618-6255-4D84-9823-714807E2CBE8}" srcOrd="9" destOrd="0" presId="urn:microsoft.com/office/officeart/2018/5/layout/IconCircleLabelList"/>
    <dgm:cxn modelId="{A63390A0-AD60-4BF5-8D7C-929F890C8685}" type="presParOf" srcId="{356D883A-944D-4CA7-BCEA-AFAA9310D2C4}" destId="{745FBC95-54B6-4892-B40E-5B204F77E026}" srcOrd="10" destOrd="0" presId="urn:microsoft.com/office/officeart/2018/5/layout/IconCircleLabelList"/>
    <dgm:cxn modelId="{FE11F70B-44BD-4829-A1BE-425E23CFC801}" type="presParOf" srcId="{745FBC95-54B6-4892-B40E-5B204F77E026}" destId="{2D30D9DD-6893-479A-8515-7946E24E0FAD}" srcOrd="0" destOrd="0" presId="urn:microsoft.com/office/officeart/2018/5/layout/IconCircleLabelList"/>
    <dgm:cxn modelId="{4ADCA314-E8D7-43E1-AC66-D53E386732C2}" type="presParOf" srcId="{745FBC95-54B6-4892-B40E-5B204F77E026}" destId="{F2917C62-1F54-44E5-88F1-DE82C90874A5}" srcOrd="1" destOrd="0" presId="urn:microsoft.com/office/officeart/2018/5/layout/IconCircleLabelList"/>
    <dgm:cxn modelId="{D4D65B2A-2540-4ACD-9527-4CF3117F49A6}" type="presParOf" srcId="{745FBC95-54B6-4892-B40E-5B204F77E026}" destId="{BCDB8A62-5DDA-4BDA-AAFC-95935D2DEF1F}" srcOrd="2" destOrd="0" presId="urn:microsoft.com/office/officeart/2018/5/layout/IconCircleLabelList"/>
    <dgm:cxn modelId="{CEF5FE22-212E-47CA-B5F3-894847262F19}" type="presParOf" srcId="{745FBC95-54B6-4892-B40E-5B204F77E026}" destId="{DBAB9BA3-F2B7-43FA-9AE5-2D0EEB3820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48B8F-C6A0-4433-9EE7-D805B0BFB34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B6592-6ECD-47D6-B2FC-9E0E5912DF4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26877-7760-4C37-BED0-003CA908E47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flow management tool for ETL (Extract Transform Load)</a:t>
          </a:r>
          <a:endParaRPr lang="en-US" sz="1900" kern="1200"/>
        </a:p>
      </dsp:txBody>
      <dsp:txXfrm>
        <a:off x="1131174" y="4597"/>
        <a:ext cx="5382429" cy="979371"/>
      </dsp:txXfrm>
    </dsp:sp>
    <dsp:sp modelId="{5FCE28DB-1865-4161-A1B4-FB0AB9C0F718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A08C4-8720-45F1-963D-3C85ECC175F8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4298D-3CD7-43CA-8AB5-099D45753335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Can deal with SQL, NoSQL, Rest, Hadoop data sources.</a:t>
          </a:r>
          <a:endParaRPr lang="en-US" sz="1900" kern="1200"/>
        </a:p>
      </dsp:txBody>
      <dsp:txXfrm>
        <a:off x="1131174" y="1228812"/>
        <a:ext cx="5382429" cy="979371"/>
      </dsp:txXfrm>
    </dsp:sp>
    <dsp:sp modelId="{C8EC5FC9-BEB2-4824-9EF0-756C313C23E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44922-B6B1-466E-B0C6-4F9F00480BC7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E5A94-61CD-4893-8663-E8BE4EC359BB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Process streaming (live tweets from twitter) and batch (file processing) data.</a:t>
          </a:r>
          <a:endParaRPr lang="en-US" sz="1900" kern="1200"/>
        </a:p>
      </dsp:txBody>
      <dsp:txXfrm>
        <a:off x="1131174" y="2453027"/>
        <a:ext cx="5382429" cy="979371"/>
      </dsp:txXfrm>
    </dsp:sp>
    <dsp:sp modelId="{B238E237-0CE8-4297-98AD-9D780D7E418B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27232-AFE9-444E-99A1-AB0E6EA064B5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BE1638-EC6C-4A6E-B403-A390DB3C9531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Cluster supports to run workflow in multiple nodes in order to overcome failure of workflow.</a:t>
          </a:r>
          <a:endParaRPr lang="en-US" sz="1900" kern="1200"/>
        </a:p>
      </dsp:txBody>
      <dsp:txXfrm>
        <a:off x="1131174" y="3677241"/>
        <a:ext cx="5382429" cy="979371"/>
      </dsp:txXfrm>
    </dsp:sp>
    <dsp:sp modelId="{6E5677D7-2419-4DB6-A8F9-70872EF04669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F312E-95E3-41A1-8ED6-99A78FF4CF73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70515-9C1B-40B0-BA4E-DE27C35BA510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User policies helps to provide access privilege for the deployed workflow.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C1CD8-790F-4A48-AB34-11009FD77928}">
      <dsp:nvSpPr>
        <dsp:cNvPr id="0" name=""/>
        <dsp:cNvSpPr/>
      </dsp:nvSpPr>
      <dsp:spPr>
        <a:xfrm>
          <a:off x="592801" y="55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BBB6A-ABCA-4CC4-96B0-9C8E8A8A6964}">
      <dsp:nvSpPr>
        <dsp:cNvPr id="0" name=""/>
        <dsp:cNvSpPr/>
      </dsp:nvSpPr>
      <dsp:spPr>
        <a:xfrm>
          <a:off x="826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2C270-2123-4E17-9207-29A90E44DB12}">
      <dsp:nvSpPr>
        <dsp:cNvPr id="0" name=""/>
        <dsp:cNvSpPr/>
      </dsp:nvSpPr>
      <dsp:spPr>
        <a:xfrm>
          <a:off x="241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Business intelligence tool.</a:t>
          </a:r>
          <a:endParaRPr lang="en-US" sz="1200" kern="1200"/>
        </a:p>
      </dsp:txBody>
      <dsp:txXfrm>
        <a:off x="241801" y="1997713"/>
        <a:ext cx="1800000" cy="720000"/>
      </dsp:txXfrm>
    </dsp:sp>
    <dsp:sp modelId="{55D83A51-D359-42A2-90CD-F16926FC168B}">
      <dsp:nvSpPr>
        <dsp:cNvPr id="0" name=""/>
        <dsp:cNvSpPr/>
      </dsp:nvSpPr>
      <dsp:spPr>
        <a:xfrm>
          <a:off x="2707801" y="557713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38C70-7CB7-465E-9E30-618E192D9C9C}">
      <dsp:nvSpPr>
        <dsp:cNvPr id="0" name=""/>
        <dsp:cNvSpPr/>
      </dsp:nvSpPr>
      <dsp:spPr>
        <a:xfrm>
          <a:off x="2941801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7C011-5304-4A66-A0E5-D4259B62C24F}">
      <dsp:nvSpPr>
        <dsp:cNvPr id="0" name=""/>
        <dsp:cNvSpPr/>
      </dsp:nvSpPr>
      <dsp:spPr>
        <a:xfrm>
          <a:off x="2356801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80+ connectors. (SQL, NoSQL, File, Web)</a:t>
          </a:r>
          <a:endParaRPr lang="en-US" sz="1200" kern="1200"/>
        </a:p>
      </dsp:txBody>
      <dsp:txXfrm>
        <a:off x="2356801" y="1997713"/>
        <a:ext cx="1800000" cy="720000"/>
      </dsp:txXfrm>
    </dsp:sp>
    <dsp:sp modelId="{3A8717D4-FDF0-42A5-9360-9136354F29AF}">
      <dsp:nvSpPr>
        <dsp:cNvPr id="0" name=""/>
        <dsp:cNvSpPr/>
      </dsp:nvSpPr>
      <dsp:spPr>
        <a:xfrm>
          <a:off x="4822802" y="557713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BA341-7D63-4B08-991F-D1224223B23A}">
      <dsp:nvSpPr>
        <dsp:cNvPr id="0" name=""/>
        <dsp:cNvSpPr/>
      </dsp:nvSpPr>
      <dsp:spPr>
        <a:xfrm>
          <a:off x="5056802" y="79171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F9D0-B8CB-4CB6-9557-BA2C4CAD271D}">
      <dsp:nvSpPr>
        <dsp:cNvPr id="0" name=""/>
        <dsp:cNvSpPr/>
      </dsp:nvSpPr>
      <dsp:spPr>
        <a:xfrm>
          <a:off x="4471802" y="199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Easy drag and drop designer.</a:t>
          </a:r>
          <a:endParaRPr lang="en-US" sz="1200" kern="1200"/>
        </a:p>
      </dsp:txBody>
      <dsp:txXfrm>
        <a:off x="4471802" y="1997713"/>
        <a:ext cx="1800000" cy="720000"/>
      </dsp:txXfrm>
    </dsp:sp>
    <dsp:sp modelId="{6F19B3AC-5A3E-4406-9DA4-0130066F94CB}">
      <dsp:nvSpPr>
        <dsp:cNvPr id="0" name=""/>
        <dsp:cNvSpPr/>
      </dsp:nvSpPr>
      <dsp:spPr>
        <a:xfrm>
          <a:off x="592801" y="3167713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5B0E8-3CDD-4D72-BA05-E1387801254E}">
      <dsp:nvSpPr>
        <dsp:cNvPr id="0" name=""/>
        <dsp:cNvSpPr/>
      </dsp:nvSpPr>
      <dsp:spPr>
        <a:xfrm>
          <a:off x="826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C3592-F45E-47EC-BD14-CEE6045F8CDC}">
      <dsp:nvSpPr>
        <dsp:cNvPr id="0" name=""/>
        <dsp:cNvSpPr/>
      </dsp:nvSpPr>
      <dsp:spPr>
        <a:xfrm>
          <a:off x="241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Dashboards renderable in Mobile, TV, Large screen displays.</a:t>
          </a:r>
          <a:endParaRPr lang="en-US" sz="1200" kern="1200"/>
        </a:p>
      </dsp:txBody>
      <dsp:txXfrm>
        <a:off x="241801" y="4607713"/>
        <a:ext cx="1800000" cy="720000"/>
      </dsp:txXfrm>
    </dsp:sp>
    <dsp:sp modelId="{6C6D6A87-A779-4623-B89C-0DA7300FBAA9}">
      <dsp:nvSpPr>
        <dsp:cNvPr id="0" name=""/>
        <dsp:cNvSpPr/>
      </dsp:nvSpPr>
      <dsp:spPr>
        <a:xfrm>
          <a:off x="2707801" y="316771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58146-D6D1-4825-89F4-F05CEF4BA95E}">
      <dsp:nvSpPr>
        <dsp:cNvPr id="0" name=""/>
        <dsp:cNvSpPr/>
      </dsp:nvSpPr>
      <dsp:spPr>
        <a:xfrm>
          <a:off x="2941801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605D7-D9EE-4261-AE95-377A404B9745}">
      <dsp:nvSpPr>
        <dsp:cNvPr id="0" name=""/>
        <dsp:cNvSpPr/>
      </dsp:nvSpPr>
      <dsp:spPr>
        <a:xfrm>
          <a:off x="2356801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Available as SaaS, On-premise and Embedded forms.</a:t>
          </a:r>
          <a:endParaRPr lang="en-US" sz="1200" kern="1200"/>
        </a:p>
      </dsp:txBody>
      <dsp:txXfrm>
        <a:off x="2356801" y="4607713"/>
        <a:ext cx="1800000" cy="720000"/>
      </dsp:txXfrm>
    </dsp:sp>
    <dsp:sp modelId="{2D30D9DD-6893-479A-8515-7946E24E0FAD}">
      <dsp:nvSpPr>
        <dsp:cNvPr id="0" name=""/>
        <dsp:cNvSpPr/>
      </dsp:nvSpPr>
      <dsp:spPr>
        <a:xfrm>
          <a:off x="4822802" y="3167713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17C62-1F54-44E5-88F1-DE82C90874A5}">
      <dsp:nvSpPr>
        <dsp:cNvPr id="0" name=""/>
        <dsp:cNvSpPr/>
      </dsp:nvSpPr>
      <dsp:spPr>
        <a:xfrm>
          <a:off x="5056802" y="3401713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B9BA3-F2B7-43FA-9AE5-2D0EEB38203E}">
      <dsp:nvSpPr>
        <dsp:cNvPr id="0" name=""/>
        <dsp:cNvSpPr/>
      </dsp:nvSpPr>
      <dsp:spPr>
        <a:xfrm>
          <a:off x="4471802" y="46077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kern="1200"/>
            <a:t>Drilled down maps, Forecast feature.</a:t>
          </a:r>
          <a:endParaRPr lang="en-US" sz="1200" kern="1200"/>
        </a:p>
      </dsp:txBody>
      <dsp:txXfrm>
        <a:off x="4471802" y="4607713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71608-22B2-4643-9603-D92CFF87A0FF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CFCEA-EE33-4DA8-9EC3-55DA50A45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7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2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62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8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Apache Kafka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distributed, partitioned, replicated commit log service. It provides all of the functionality of a messaging system, with a distinctive design.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1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producer simply appends messages to the topic, and the consumer decides, by offset, which messages to consume from the topic!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CFCEA-EE33-4DA8-9EC3-55DA50A4567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02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5298-C7BD-4C36-AB0F-53FBE4EEA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BF0E7-7307-4F2A-A76E-23F278398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8A1EC-2A58-4482-B757-D1FAABCA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9AD3-1B47-4522-A347-470846FF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6C72-08F2-4DEA-B6BE-FEAA7BB2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154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9681-CEE0-4AEA-91DF-06C9AE2D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C0DE5-3B3E-4F87-B8B2-C5781BD51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72FC9-FF48-4316-8FFC-2C9AAFB9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C266-08A3-46BC-926B-F0C592AF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84DC9-E7F3-4588-9F0A-C95CB0ED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22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95B319-5B6D-4D99-8756-27942AC68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AC15E-B721-4379-880E-EF529809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EE02-99D9-48F8-972D-0917FB46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0326-F036-4D5D-A13E-7A11EC08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2D85F-525C-45E1-9A91-558D7BD5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94BF-1374-4467-A980-7AED74A5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BE2B-99B4-4956-9890-0A87878ED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0C83-7B38-4648-9AD3-AD659499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3086-EF5F-47B1-BE0B-99320622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9A29-E075-4A4B-BA93-F847719A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68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DA3-CA6D-4B11-BE6C-C02F9034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5FE0B-BD33-4C36-AE0A-9A48B3EFD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A23A0-2544-463F-BF91-C6A49CCC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ACF9-F0DD-4534-B6EA-D4210B4A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F813-387C-43FA-A728-595A588D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26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530A-C4A6-4AF3-806B-CD54F02E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8C83-F7D3-4454-ABB4-C58545A1A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A3A25-67B3-46E1-8748-F12AB6023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AE8A7-27A6-4374-8502-3777A8AC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D5CBB-6EC1-4538-88F0-5B5B8333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E190-5F41-4736-AC5A-04865EDB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42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7F0A-57F2-4C41-B2D4-297AC588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E0FD0-5D70-4708-9E41-E11C2DC2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1059-842A-4FE0-A46B-E30DCCF8D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F2703-B685-4FDD-92D3-A09D16C6B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BBEA8-73AA-4C28-9547-B9C18B638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586B5-B747-4C7C-8C41-74C82F38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14795-025F-421E-A29C-9DCA9E8BC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9B99B-96BA-4685-991B-817A766C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46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C483-8A4D-468D-966D-9FE71E6F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D8E21-9713-4823-9BF1-F429B2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58972-EC91-47D8-9531-BB1D96F0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805B1-7D9F-4E57-97A5-D563ED13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01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D5149-CFA9-4EBA-91CC-5E860C70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C2C76-9C2D-442D-9812-9956CECD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FA097-3CBC-424A-9307-6D96AA86F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6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92B8-62C4-4ABD-A44A-BAE1FEE7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F807-75B8-4E54-A2F5-E2D0300B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99774-0B4A-4B16-BE9A-E973BA87E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3204F-E4BB-4E97-B4D0-8E9AE6D1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5C8B7-5F3E-4CDD-ADAF-9C885CB6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E50C-3EDF-480E-A349-A7FFF16B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55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4321-8EB9-47C8-B87E-E7D7A9AC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92EC3-9B51-41EF-86FA-1B91EE439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FB2CC-6E01-436A-9CC5-1DA9A70B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A837-2A6D-4E07-9B7B-2C1504FB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094CD-626E-4251-A196-A9AAF1E0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0CAB-C25D-4AE3-AD46-30E82E43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13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CA1AD-DA00-4427-83D9-8B38274B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2B040-4101-4923-AFD2-D9C189DF8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58F6-1C40-44CC-AE8D-67F2A1F99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32C0B-75F9-4AFC-A669-30B4C0B2FB94}" type="datetimeFigureOut">
              <a:rPr lang="en-IN" smtClean="0"/>
              <a:t>01-11-2019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26944-3472-46D1-8F68-E34E3C292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8746F-32D0-424B-A48E-897FE1E4F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DF332-539D-4571-B8B4-C65FAE9C0C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1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arun/azurevidyapeeth" TargetMode="External"/><Relationship Id="rId2" Type="http://schemas.openxmlformats.org/officeDocument/2006/relationships/hyperlink" Target="https://twitter.com/dinuswt22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3839B-980A-4C7B-9230-D3F60F46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IN" sz="5800" dirty="0"/>
              <a:t>Apache Kafka, Apache </a:t>
            </a:r>
            <a:r>
              <a:rPr lang="en-IN" sz="5800" dirty="0" err="1"/>
              <a:t>Nifi</a:t>
            </a:r>
            <a:r>
              <a:rPr lang="en-IN" sz="5800" dirty="0"/>
              <a:t>, Bold BI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34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FE088-4EC3-48B3-9FE9-F9D94BBA9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08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398F0-C5EC-4C2C-93D0-00B38AFC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 r="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637372-6422-4DEE-A6E4-D5BE1601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CAC6A-50D5-4388-A70A-D5B95FE86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5" y="643466"/>
            <a:ext cx="101754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6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table, indoor, sitting&#10;&#10;Description automatically generated">
            <a:extLst>
              <a:ext uri="{FF2B5EF4-FFF2-40B4-BE49-F238E27FC236}">
                <a16:creationId xmlns:a16="http://schemas.microsoft.com/office/drawing/2014/main" id="{04FA4455-FE4E-4509-8284-EC564BC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9" r="2163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55F4-512D-46B7-B932-2C2BC22B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Kafka?</a:t>
            </a:r>
          </a:p>
        </p:txBody>
      </p:sp>
    </p:spTree>
    <p:extLst>
      <p:ext uri="{BB962C8B-B14F-4D97-AF65-F5344CB8AC3E}">
        <p14:creationId xmlns:p14="http://schemas.microsoft.com/office/powerpoint/2010/main" val="210680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06A28D-7C7E-496E-8434-6851BA293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9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D6A3-AEE3-4AA4-B664-DA0476F4E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761F921-D13C-426A-A70F-BA58ABD6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E45AF8-2135-45BE-8578-38BB5B8F0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CBCF2B-0CFE-441D-A2AA-D84B9C53F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5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700359-E343-43F8-A34D-99F2B5BFD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Manager, 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 Analytics,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Syncfusion Software.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D1ABD-CDDA-4DFF-A360-68496BAD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https://twitter.com/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dinuswt22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https://github.com/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dinesarun/common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42CD6FE-44ED-4AFB-8705-589EEE6E17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r="7857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426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600FD5-1A39-4218-820B-5AB5A607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3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3D6A8D-6E47-4FEC-BFA1-1A1367A9B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9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CCCE0E-35A0-44C1-A26F-1B8604DC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1" b="846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92E94-6115-4E39-8EA5-E9385040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F4D3E-4E62-4326-AE5E-B0FB97070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A8DF0294-44EA-46DA-9F93-00F33FC1B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4" y="1675227"/>
            <a:ext cx="7881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1765-6C5E-4E80-88A9-9CCD1BA8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- 1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8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E4A-C93D-4080-AD29-77E6EA3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Efficient Structure for Retaining and Distributing Messages</a:t>
            </a: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2300CF-F4BC-44B5-97AB-0E03DFE28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4752" y="1863801"/>
            <a:ext cx="716249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7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5EB8-BB65-41AB-B064-C2CFB445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Rely on a Broker that Scales Out Linearly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www.confluent.io/wp-content/uploads/Screenshot-2017-07-19-19.14.28-1024x626.png">
            <a:extLst>
              <a:ext uri="{FF2B5EF4-FFF2-40B4-BE49-F238E27FC236}">
                <a16:creationId xmlns:a16="http://schemas.microsoft.com/office/drawing/2014/main" id="{5E14AFF7-D7A0-4A0A-B767-B26F0682FD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0901" y="1863801"/>
            <a:ext cx="7250197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657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454D-A03E-4D0E-A26D-F8A2CBB5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Ensure Messages are Durable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Kafka provides durability through replication">
            <a:extLst>
              <a:ext uri="{FF2B5EF4-FFF2-40B4-BE49-F238E27FC236}">
                <a16:creationId xmlns:a16="http://schemas.microsoft.com/office/drawing/2014/main" id="{233B484F-C7F4-468D-95C3-926CA0EEB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7093" y="1863801"/>
            <a:ext cx="6677812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7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0DAB-7618-49FC-BC48-6C5FC83C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 Balance Services and make them Highly Available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Load Balance Services and make them Highly Available">
            <a:extLst>
              <a:ext uri="{FF2B5EF4-FFF2-40B4-BE49-F238E27FC236}">
                <a16:creationId xmlns:a16="http://schemas.microsoft.com/office/drawing/2014/main" id="{C309B4BE-D214-43A4-96FA-9455F6AD1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4481" y="1863801"/>
            <a:ext cx="7723036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68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table, indoor, sitting&#10;&#10;Description automatically generated">
            <a:extLst>
              <a:ext uri="{FF2B5EF4-FFF2-40B4-BE49-F238E27FC236}">
                <a16:creationId xmlns:a16="http://schemas.microsoft.com/office/drawing/2014/main" id="{04FA4455-FE4E-4509-8284-EC564BC3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29" r="2163" b="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5" name="Rectangle 12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B55F4-512D-46B7-B932-2C2BC22B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Why Kafka?</a:t>
            </a:r>
          </a:p>
        </p:txBody>
      </p:sp>
    </p:spTree>
    <p:extLst>
      <p:ext uri="{BB962C8B-B14F-4D97-AF65-F5344CB8AC3E}">
        <p14:creationId xmlns:p14="http://schemas.microsoft.com/office/powerpoint/2010/main" val="133691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6DC24-A02B-4E3A-97C9-93F57C0F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cases and Implementations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099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9CAAE-8507-4E18-98AC-F3F14FC8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Hotstar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7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D8C4A-BAC5-46A8-A6AC-0A9DC4D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Hotstar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703683-A4C9-429A-8C62-F17F7DE5B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3" y="1675227"/>
            <a:ext cx="87446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9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D8C4A-BAC5-46A8-A6AC-0A9DC4D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Hotstar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EBBEB-B4C1-4543-B9F9-33D6FB9C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76" y="1675227"/>
            <a:ext cx="857404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7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A41CC-A2BD-46B0-917D-4837521CA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9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A3565-C7BB-494B-B48B-8E84E0B6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09" y="643466"/>
            <a:ext cx="100833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66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9CAAE-8507-4E18-98AC-F3F14FC8C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30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4.bp.blogspot.com/-scRv9WM5Lsc/W9KIa97dBRI/AAAAAAAAE7I/nZzXVlgDjBgXiTBSyHyqYLcGyaT4oHANQCLcBGAs/s1600/Uber_Architecture.JPG">
            <a:extLst>
              <a:ext uri="{FF2B5EF4-FFF2-40B4-BE49-F238E27FC236}">
                <a16:creationId xmlns:a16="http://schemas.microsoft.com/office/drawing/2014/main" id="{C0BCB2EA-40D6-4055-A2F2-7EF14BB60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021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E7398B-E2C3-44A6-9B5E-FE68CB295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33839C-6345-497A-B8BE-929A441BCF5C}"/>
              </a:ext>
            </a:extLst>
          </p:cNvPr>
          <p:cNvSpPr txBox="1"/>
          <p:nvPr/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KAFKA REST API - </a:t>
            </a:r>
            <a:r>
              <a:rPr lang="en-US" sz="18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responsible for receiving all the traffic sent by the supply (cars) and demand (users)</a:t>
            </a:r>
          </a:p>
        </p:txBody>
      </p:sp>
    </p:spTree>
    <p:extLst>
      <p:ext uri="{BB962C8B-B14F-4D97-AF65-F5344CB8AC3E}">
        <p14:creationId xmlns:p14="http://schemas.microsoft.com/office/powerpoint/2010/main" val="227713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42A3-E98A-4F79-9CAD-D417AB4A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9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0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2C950D-0401-420A-8119-E290A026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EAE18-1E75-4A9A-8C78-C38E76F0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4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7FFE4-4D9E-4F67-8891-61CA166C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93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99123D-F318-4B3D-B853-A05A2F4B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r="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06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cell phone screen with text&#10;&#10;Description automatically generated">
            <a:extLst>
              <a:ext uri="{FF2B5EF4-FFF2-40B4-BE49-F238E27FC236}">
                <a16:creationId xmlns:a16="http://schemas.microsoft.com/office/drawing/2014/main" id="{C8080D68-7591-4A12-BA33-6EE0F66F4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r="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9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C7AA7DE9-13B4-4034-A5C6-B855F20D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0" r="1" b="58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5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8813-F689-40F4-93DA-A54403345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5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51765-6C5E-4E80-88A9-9CCD1BA8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- 2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23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B40E9-3B21-443D-A174-18A5D972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Apache Nifi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855B97-632A-44C5-B862-5C8A4526B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42824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283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B40E9-3B21-443D-A174-18A5D972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Bold BI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BC25B2-6771-418F-8033-9EA8B166A5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9760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85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5241-8A90-4E36-90C1-55582CDF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Company?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162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D7F5EBB-D940-4FAD-B9D2-26335244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8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A2E1770-5B8C-4370-B7FB-9E5667686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FC508B3-73AE-45E1-9BBD-2B7F98ED1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72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657143-FA73-43CF-9C81-004F9DA25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3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Widescreen</PresentationFormat>
  <Paragraphs>41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Apache Kafka, Apache Nifi, Bold BI</vt:lpstr>
      <vt:lpstr>Product Manager,  Dashboard Analytics, Syncfusion Software.</vt:lpstr>
      <vt:lpstr>Why Kafka?</vt:lpstr>
      <vt:lpstr>PowerPoint Presentation</vt:lpstr>
      <vt:lpstr>What is a Company?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Kafka?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Apache Kafka</vt:lpstr>
      <vt:lpstr>DEMO - 1</vt:lpstr>
      <vt:lpstr>Efficient Structure for Retaining and Distributing Messages</vt:lpstr>
      <vt:lpstr>Rely on a Broker that Scales Out Linearly</vt:lpstr>
      <vt:lpstr>Ensure Messages are Durable</vt:lpstr>
      <vt:lpstr>Load Balance Services and make them Highly Available</vt:lpstr>
      <vt:lpstr>Use cases and Implementations</vt:lpstr>
      <vt:lpstr>Hotstar</vt:lpstr>
      <vt:lpstr>Hotstar</vt:lpstr>
      <vt:lpstr>Hotstar</vt:lpstr>
      <vt:lpstr>PowerPoint Presentation</vt:lpstr>
      <vt:lpstr>PowerPoint Presentation</vt:lpstr>
      <vt:lpstr>Uber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- 2</vt:lpstr>
      <vt:lpstr>Apache Nifi</vt:lpstr>
      <vt:lpstr>Bold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Kafka, Apache Nifi, Bold BI</dc:title>
  <dc:creator>Dinesh Kumar P</dc:creator>
  <cp:lastModifiedBy>Dinesh Kumar P</cp:lastModifiedBy>
  <cp:revision>1</cp:revision>
  <dcterms:created xsi:type="dcterms:W3CDTF">2019-11-01T13:13:51Z</dcterms:created>
  <dcterms:modified xsi:type="dcterms:W3CDTF">2019-11-01T13:13:55Z</dcterms:modified>
</cp:coreProperties>
</file>